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7"/>
  </p:notesMasterIdLst>
  <p:handoutMasterIdLst>
    <p:handoutMasterId r:id="rId108"/>
  </p:handoutMasterIdLst>
  <p:sldIdLst>
    <p:sldId id="902" r:id="rId2"/>
    <p:sldId id="836" r:id="rId3"/>
    <p:sldId id="892" r:id="rId4"/>
    <p:sldId id="898" r:id="rId5"/>
    <p:sldId id="899" r:id="rId6"/>
    <p:sldId id="900" r:id="rId7"/>
    <p:sldId id="309" r:id="rId8"/>
    <p:sldId id="866" r:id="rId9"/>
    <p:sldId id="843" r:id="rId10"/>
    <p:sldId id="844" r:id="rId11"/>
    <p:sldId id="315" r:id="rId12"/>
    <p:sldId id="469" r:id="rId13"/>
    <p:sldId id="749" r:id="rId14"/>
    <p:sldId id="750" r:id="rId15"/>
    <p:sldId id="901" r:id="rId16"/>
    <p:sldId id="867" r:id="rId17"/>
    <p:sldId id="752" r:id="rId18"/>
    <p:sldId id="841" r:id="rId19"/>
    <p:sldId id="893" r:id="rId20"/>
    <p:sldId id="467" r:id="rId21"/>
    <p:sldId id="539" r:id="rId22"/>
    <p:sldId id="767" r:id="rId23"/>
    <p:sldId id="477" r:id="rId24"/>
    <p:sldId id="478" r:id="rId25"/>
    <p:sldId id="784" r:id="rId26"/>
    <p:sldId id="635" r:id="rId27"/>
    <p:sldId id="785" r:id="rId28"/>
    <p:sldId id="780" r:id="rId29"/>
    <p:sldId id="636" r:id="rId30"/>
    <p:sldId id="489" r:id="rId31"/>
    <p:sldId id="894" r:id="rId32"/>
    <p:sldId id="840" r:id="rId33"/>
    <p:sldId id="869" r:id="rId34"/>
    <p:sldId id="792" r:id="rId35"/>
    <p:sldId id="906" r:id="rId36"/>
    <p:sldId id="799" r:id="rId37"/>
    <p:sldId id="870" r:id="rId38"/>
    <p:sldId id="903" r:id="rId39"/>
    <p:sldId id="904" r:id="rId40"/>
    <p:sldId id="905" r:id="rId41"/>
    <p:sldId id="811" r:id="rId42"/>
    <p:sldId id="907" r:id="rId43"/>
    <p:sldId id="908" r:id="rId44"/>
    <p:sldId id="909" r:id="rId45"/>
    <p:sldId id="848" r:id="rId46"/>
    <p:sldId id="895" r:id="rId47"/>
    <p:sldId id="849" r:id="rId48"/>
    <p:sldId id="850" r:id="rId49"/>
    <p:sldId id="851" r:id="rId50"/>
    <p:sldId id="852" r:id="rId51"/>
    <p:sldId id="872" r:id="rId52"/>
    <p:sldId id="873" r:id="rId53"/>
    <p:sldId id="853" r:id="rId54"/>
    <p:sldId id="854" r:id="rId55"/>
    <p:sldId id="855" r:id="rId56"/>
    <p:sldId id="874" r:id="rId57"/>
    <p:sldId id="875" r:id="rId58"/>
    <p:sldId id="876" r:id="rId59"/>
    <p:sldId id="657" r:id="rId60"/>
    <p:sldId id="896" r:id="rId61"/>
    <p:sldId id="816" r:id="rId62"/>
    <p:sldId id="817" r:id="rId63"/>
    <p:sldId id="819" r:id="rId64"/>
    <p:sldId id="877" r:id="rId65"/>
    <p:sldId id="820" r:id="rId66"/>
    <p:sldId id="821" r:id="rId67"/>
    <p:sldId id="823" r:id="rId68"/>
    <p:sldId id="824" r:id="rId69"/>
    <p:sldId id="825" r:id="rId70"/>
    <p:sldId id="826" r:id="rId71"/>
    <p:sldId id="510" r:id="rId72"/>
    <p:sldId id="897" r:id="rId73"/>
    <p:sldId id="878" r:id="rId74"/>
    <p:sldId id="690" r:id="rId75"/>
    <p:sldId id="880" r:id="rId76"/>
    <p:sldId id="693" r:id="rId77"/>
    <p:sldId id="695" r:id="rId78"/>
    <p:sldId id="697" r:id="rId79"/>
    <p:sldId id="698" r:id="rId80"/>
    <p:sldId id="700" r:id="rId81"/>
    <p:sldId id="881" r:id="rId82"/>
    <p:sldId id="702" r:id="rId83"/>
    <p:sldId id="703" r:id="rId84"/>
    <p:sldId id="704" r:id="rId85"/>
    <p:sldId id="883" r:id="rId86"/>
    <p:sldId id="884" r:id="rId87"/>
    <p:sldId id="830" r:id="rId88"/>
    <p:sldId id="709" r:id="rId89"/>
    <p:sldId id="710" r:id="rId90"/>
    <p:sldId id="711" r:id="rId91"/>
    <p:sldId id="885" r:id="rId92"/>
    <p:sldId id="886" r:id="rId93"/>
    <p:sldId id="712" r:id="rId94"/>
    <p:sldId id="714" r:id="rId95"/>
    <p:sldId id="831" r:id="rId96"/>
    <p:sldId id="717" r:id="rId97"/>
    <p:sldId id="718" r:id="rId98"/>
    <p:sldId id="728" r:id="rId99"/>
    <p:sldId id="887" r:id="rId100"/>
    <p:sldId id="888" r:id="rId101"/>
    <p:sldId id="889" r:id="rId102"/>
    <p:sldId id="890" r:id="rId103"/>
    <p:sldId id="729" r:id="rId104"/>
    <p:sldId id="891" r:id="rId105"/>
    <p:sldId id="441" r:id="rId106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0CCFF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2229" autoAdjust="0"/>
  </p:normalViewPr>
  <p:slideViewPr>
    <p:cSldViewPr>
      <p:cViewPr>
        <p:scale>
          <a:sx n="75" d="100"/>
          <a:sy n="75" d="100"/>
        </p:scale>
        <p:origin x="-696" y="-77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9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4" Type="http://schemas.openxmlformats.org/officeDocument/2006/relationships/image" Target="../media/image7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4" Type="http://schemas.openxmlformats.org/officeDocument/2006/relationships/image" Target="../media/image101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4" Type="http://schemas.openxmlformats.org/officeDocument/2006/relationships/image" Target="../media/image138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pPr/>
              <a:t>2016/6/19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pPr/>
              <a:t>2016/6/19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1386225" y="2768075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04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文本框 1"/>
          <p:cNvSpPr txBox="1"/>
          <p:nvPr userDrawn="1"/>
        </p:nvSpPr>
        <p:spPr>
          <a:xfrm>
            <a:off x="3951030" y="2768075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679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8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78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05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 algn="ctr">
              <a:buNone/>
              <a:defRPr/>
            </a:lvl1pPr>
            <a:lvl2pPr marL="544251" indent="0" algn="ctr">
              <a:buNone/>
              <a:defRPr/>
            </a:lvl2pPr>
            <a:lvl3pPr marL="1088502" indent="0" algn="ctr">
              <a:buNone/>
              <a:defRPr/>
            </a:lvl3pPr>
            <a:lvl4pPr marL="1632753" indent="0" algn="ctr">
              <a:buNone/>
              <a:defRPr/>
            </a:lvl4pPr>
            <a:lvl5pPr marL="2177004" indent="0" algn="ctr">
              <a:buNone/>
              <a:defRPr/>
            </a:lvl5pPr>
            <a:lvl6pPr marL="2721254" indent="0" algn="ctr">
              <a:buNone/>
              <a:defRPr/>
            </a:lvl6pPr>
            <a:lvl7pPr marL="3265505" indent="0" algn="ctr">
              <a:buNone/>
              <a:defRPr/>
            </a:lvl7pPr>
            <a:lvl8pPr marL="3809756" indent="0" algn="ctr">
              <a:buNone/>
              <a:defRPr/>
            </a:lvl8pPr>
            <a:lvl9pPr marL="435400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5134F91F-85F3-4474-B990-AD832E59DC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:\曹瑞媛\校对\幻灯片\图片\一轮幻灯片用人教\6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01" y="-98598"/>
            <a:ext cx="12239914" cy="70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9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31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6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462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8" r:id="rId10"/>
    <p:sldLayoutId id="2147483829" r:id="rId11"/>
    <p:sldLayoutId id="2147483823" r:id="rId12"/>
    <p:sldLayoutId id="2147483824" r:id="rId13"/>
    <p:sldLayoutId id="2147483830" r:id="rId14"/>
    <p:sldLayoutId id="2147483825" r:id="rId15"/>
    <p:sldLayoutId id="2147483826" r:id="rId16"/>
    <p:sldLayoutId id="2147483831" r:id="rId17"/>
    <p:sldLayoutId id="2147483827" r:id="rId18"/>
    <p:sldLayoutId id="2147483813" r:id="rId19"/>
    <p:sldLayoutId id="2147483817" r:id="rId20"/>
    <p:sldLayoutId id="2147483815" r:id="rId21"/>
    <p:sldLayoutId id="2147483816" r:id="rId22"/>
    <p:sldLayoutId id="2147483832" r:id="rId23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slide" Target="slide78.xml"/><Relationship Id="rId18" Type="http://schemas.openxmlformats.org/officeDocument/2006/relationships/slide" Target="slide87.xml"/><Relationship Id="rId3" Type="http://schemas.openxmlformats.org/officeDocument/2006/relationships/package" Target="../embeddings/Microsoft_Word_Document130.docx"/><Relationship Id="rId21" Type="http://schemas.openxmlformats.org/officeDocument/2006/relationships/slide" Target="slide94.xml"/><Relationship Id="rId7" Type="http://schemas.openxmlformats.org/officeDocument/2006/relationships/package" Target="../embeddings/Microsoft_Word_Document132.docx"/><Relationship Id="rId12" Type="http://schemas.openxmlformats.org/officeDocument/2006/relationships/slide" Target="slide77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4.xml"/><Relationship Id="rId20" Type="http://schemas.openxmlformats.org/officeDocument/2006/relationships/slide" Target="slide9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45.emf"/><Relationship Id="rId11" Type="http://schemas.openxmlformats.org/officeDocument/2006/relationships/slide" Target="slide75.xml"/><Relationship Id="rId24" Type="http://schemas.openxmlformats.org/officeDocument/2006/relationships/slide" Target="slide101.xml"/><Relationship Id="rId5" Type="http://schemas.openxmlformats.org/officeDocument/2006/relationships/package" Target="../embeddings/Microsoft_Word_Document131.docx"/><Relationship Id="rId15" Type="http://schemas.openxmlformats.org/officeDocument/2006/relationships/slide" Target="slide82.xml"/><Relationship Id="rId23" Type="http://schemas.openxmlformats.org/officeDocument/2006/relationships/slide" Target="slide97.xml"/><Relationship Id="rId10" Type="http://schemas.openxmlformats.org/officeDocument/2006/relationships/slide" Target="slide74.xml"/><Relationship Id="rId19" Type="http://schemas.openxmlformats.org/officeDocument/2006/relationships/slide" Target="slide89.xml"/><Relationship Id="rId4" Type="http://schemas.openxmlformats.org/officeDocument/2006/relationships/image" Target="../media/image144.emf"/><Relationship Id="rId9" Type="http://schemas.openxmlformats.org/officeDocument/2006/relationships/slide" Target="slide72.xml"/><Relationship Id="rId14" Type="http://schemas.openxmlformats.org/officeDocument/2006/relationships/slide" Target="slide80.xml"/><Relationship Id="rId22" Type="http://schemas.openxmlformats.org/officeDocument/2006/relationships/slide" Target="slide96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13" Type="http://schemas.openxmlformats.org/officeDocument/2006/relationships/slide" Target="slide89.xml"/><Relationship Id="rId18" Type="http://schemas.openxmlformats.org/officeDocument/2006/relationships/slide" Target="slide101.xml"/><Relationship Id="rId3" Type="http://schemas.openxmlformats.org/officeDocument/2006/relationships/slide" Target="slide72.xml"/><Relationship Id="rId7" Type="http://schemas.openxmlformats.org/officeDocument/2006/relationships/slide" Target="slide78.xml"/><Relationship Id="rId12" Type="http://schemas.openxmlformats.org/officeDocument/2006/relationships/slide" Target="slide87.xml"/><Relationship Id="rId17" Type="http://schemas.openxmlformats.org/officeDocument/2006/relationships/slide" Target="slide97.xml"/><Relationship Id="rId2" Type="http://schemas.openxmlformats.org/officeDocument/2006/relationships/image" Target="../media/image147.tiff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5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2.xml"/><Relationship Id="rId14" Type="http://schemas.openxmlformats.org/officeDocument/2006/relationships/slide" Target="slide9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33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49.emf"/><Relationship Id="rId11" Type="http://schemas.openxmlformats.org/officeDocument/2006/relationships/slide" Target="slide78.xml"/><Relationship Id="rId24" Type="http://schemas.openxmlformats.org/officeDocument/2006/relationships/image" Target="../media/image150.emf"/><Relationship Id="rId5" Type="http://schemas.openxmlformats.org/officeDocument/2006/relationships/package" Target="../embeddings/Microsoft_Word_Document134.docx"/><Relationship Id="rId15" Type="http://schemas.openxmlformats.org/officeDocument/2006/relationships/slide" Target="slide85.xml"/><Relationship Id="rId23" Type="http://schemas.openxmlformats.org/officeDocument/2006/relationships/package" Target="../embeddings/Microsoft_Word_Document135.docx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48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36.docx"/><Relationship Id="rId21" Type="http://schemas.openxmlformats.org/officeDocument/2006/relationships/slide" Target="slide1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61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51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package" Target="../embeddings/Microsoft_Word_Document1.docx"/><Relationship Id="rId7" Type="http://schemas.openxmlformats.org/officeDocument/2006/relationships/slide" Target="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slide" Target="slide13.xml"/><Relationship Id="rId11" Type="http://schemas.openxmlformats.org/officeDocument/2006/relationships/image" Target="../media/image9.emf"/><Relationship Id="rId5" Type="http://schemas.openxmlformats.org/officeDocument/2006/relationships/slide" Target="slide11.xml"/><Relationship Id="rId10" Type="http://schemas.openxmlformats.org/officeDocument/2006/relationships/package" Target="../embeddings/Microsoft_Word_Document3.docx"/><Relationship Id="rId4" Type="http://schemas.openxmlformats.org/officeDocument/2006/relationships/image" Target="../media/image7.emf"/><Relationship Id="rId9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3.emf"/><Relationship Id="rId3" Type="http://schemas.openxmlformats.org/officeDocument/2006/relationships/package" Target="../embeddings/Microsoft_Word_Document4.docx"/><Relationship Id="rId7" Type="http://schemas.openxmlformats.org/officeDocument/2006/relationships/package" Target="../embeddings/Microsoft_Word_Document6.docx"/><Relationship Id="rId12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slide" Target="slide16.xml"/><Relationship Id="rId5" Type="http://schemas.openxmlformats.org/officeDocument/2006/relationships/package" Target="../embeddings/Microsoft_Word_Document5.docx"/><Relationship Id="rId15" Type="http://schemas.openxmlformats.org/officeDocument/2006/relationships/image" Target="../media/image14.emf"/><Relationship Id="rId10" Type="http://schemas.openxmlformats.org/officeDocument/2006/relationships/slide" Target="slide13.xml"/><Relationship Id="rId4" Type="http://schemas.openxmlformats.org/officeDocument/2006/relationships/image" Target="../media/image10.emf"/><Relationship Id="rId9" Type="http://schemas.openxmlformats.org/officeDocument/2006/relationships/slide" Target="slide11.xml"/><Relationship Id="rId14" Type="http://schemas.openxmlformats.org/officeDocument/2006/relationships/package" Target="../embeddings/Microsoft_Word_Document8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Relationship Id="rId6" Type="http://schemas.openxmlformats.org/officeDocument/2006/relationships/slide" Target="slide16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9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0.tiff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package" Target="../embeddings/Microsoft_Word_Document14.docx"/><Relationship Id="rId7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Word_Document15.docx"/><Relationship Id="rId10" Type="http://schemas.openxmlformats.org/officeDocument/2006/relationships/slide" Target="slide26.xml"/><Relationship Id="rId4" Type="http://schemas.openxmlformats.org/officeDocument/2006/relationships/image" Target="../media/image26.emf"/><Relationship Id="rId9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slide" Target="slide26.xml"/><Relationship Id="rId5" Type="http://schemas.openxmlformats.org/officeDocument/2006/relationships/slide" Target="slide23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18.docx"/><Relationship Id="rId7" Type="http://schemas.openxmlformats.org/officeDocument/2006/relationships/slide" Target="slide23.xml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11" Type="http://schemas.openxmlformats.org/officeDocument/2006/relationships/package" Target="../embeddings/Microsoft_Word_Document21.docx"/><Relationship Id="rId5" Type="http://schemas.openxmlformats.org/officeDocument/2006/relationships/package" Target="../embeddings/Microsoft_Word_Document19.docx"/><Relationship Id="rId10" Type="http://schemas.openxmlformats.org/officeDocument/2006/relationships/image" Target="../media/image32.emf"/><Relationship Id="rId4" Type="http://schemas.openxmlformats.org/officeDocument/2006/relationships/image" Target="../media/image30.emf"/><Relationship Id="rId9" Type="http://schemas.openxmlformats.org/officeDocument/2006/relationships/package" Target="../embeddings/Microsoft_Word_Document20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package" Target="../embeddings/Microsoft_Word_Document22.docx"/><Relationship Id="rId7" Type="http://schemas.openxmlformats.org/officeDocument/2006/relationships/slide" Target="slide23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Word_Document23.docx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package" Target="../embeddings/Microsoft_Word_Document24.docx"/><Relationship Id="rId7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5.docx"/><Relationship Id="rId10" Type="http://schemas.openxmlformats.org/officeDocument/2006/relationships/slide" Target="slide26.xml"/><Relationship Id="rId4" Type="http://schemas.openxmlformats.org/officeDocument/2006/relationships/image" Target="../media/image36.emf"/><Relationship Id="rId9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28.docx"/><Relationship Id="rId7" Type="http://schemas.openxmlformats.org/officeDocument/2006/relationships/package" Target="../embeddings/Microsoft_Word_Document30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29.docx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package" Target="../embeddings/Microsoft_Word_Document31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package" Target="../embeddings/Microsoft_Word_Document32.docx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33.docx"/><Relationship Id="rId10" Type="http://schemas.openxmlformats.org/officeDocument/2006/relationships/slide" Target="slide34.xml"/><Relationship Id="rId4" Type="http://schemas.openxmlformats.org/officeDocument/2006/relationships/image" Target="../media/image44.emf"/><Relationship Id="rId9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35.docx"/><Relationship Id="rId7" Type="http://schemas.openxmlformats.org/officeDocument/2006/relationships/package" Target="../embeddings/Microsoft_Word_Document37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36.doc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Word_Document38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package" Target="../embeddings/Microsoft_Word_Document39.docx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0.docx"/><Relationship Id="rId10" Type="http://schemas.openxmlformats.org/officeDocument/2006/relationships/slide" Target="slide34.xml"/><Relationship Id="rId4" Type="http://schemas.openxmlformats.org/officeDocument/2006/relationships/image" Target="../media/image51.emf"/><Relationship Id="rId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slide" Target="slide37.xml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emf"/><Relationship Id="rId11" Type="http://schemas.openxmlformats.org/officeDocument/2006/relationships/slide" Target="slide31.xml"/><Relationship Id="rId5" Type="http://schemas.openxmlformats.org/officeDocument/2006/relationships/package" Target="../embeddings/Microsoft_Word_Document43.docx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package" Target="../embeddings/Microsoft_Word_Document45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package" Target="../embeddings/Microsoft_Word_Document46.docx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emf"/><Relationship Id="rId11" Type="http://schemas.openxmlformats.org/officeDocument/2006/relationships/slide" Target="slide37.xml"/><Relationship Id="rId5" Type="http://schemas.openxmlformats.org/officeDocument/2006/relationships/package" Target="../embeddings/Microsoft_Word_Document47.docx"/><Relationship Id="rId10" Type="http://schemas.openxmlformats.org/officeDocument/2006/relationships/slide" Target="slide34.xml"/><Relationship Id="rId4" Type="http://schemas.openxmlformats.org/officeDocument/2006/relationships/image" Target="../media/image58.emf"/><Relationship Id="rId9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49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Word_Document50.docx"/><Relationship Id="rId4" Type="http://schemas.openxmlformats.org/officeDocument/2006/relationships/image" Target="../media/image61.emf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52.docx"/><Relationship Id="rId3" Type="http://schemas.openxmlformats.org/officeDocument/2006/relationships/slide" Target="slide31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51.docx"/><Relationship Id="rId5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package" Target="../embeddings/Microsoft_Word_Document53.docx"/><Relationship Id="rId7" Type="http://schemas.openxmlformats.org/officeDocument/2006/relationships/slide" Target="slide3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package" Target="../embeddings/Microsoft_Word_Document54.docx"/><Relationship Id="rId10" Type="http://schemas.openxmlformats.org/officeDocument/2006/relationships/package" Target="../embeddings/Microsoft_Word_Document55.docx"/><Relationship Id="rId4" Type="http://schemas.openxmlformats.org/officeDocument/2006/relationships/image" Target="../media/image63.emf"/><Relationship Id="rId9" Type="http://schemas.openxmlformats.org/officeDocument/2006/relationships/slide" Target="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6.jpg"/><Relationship Id="rId4" Type="http://schemas.openxmlformats.org/officeDocument/2006/relationships/slide" Target="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8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6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1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72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package" Target="../embeddings/Microsoft_Word_Document62.docx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4.emf"/><Relationship Id="rId5" Type="http://schemas.openxmlformats.org/officeDocument/2006/relationships/package" Target="../embeddings/Microsoft_Word_Document63.docx"/><Relationship Id="rId10" Type="http://schemas.openxmlformats.org/officeDocument/2006/relationships/image" Target="../media/image76.emf"/><Relationship Id="rId4" Type="http://schemas.openxmlformats.org/officeDocument/2006/relationships/image" Target="../media/image73.emf"/><Relationship Id="rId9" Type="http://schemas.openxmlformats.org/officeDocument/2006/relationships/package" Target="../embeddings/Microsoft_Word_Document65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package" Target="../embeddings/Microsoft_Word_Document67.docx"/><Relationship Id="rId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68.docx"/><Relationship Id="rId4" Type="http://schemas.openxmlformats.org/officeDocument/2006/relationships/image" Target="../media/image7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package" Target="../embeddings/Microsoft_Word_Document70.docx"/><Relationship Id="rId7" Type="http://schemas.openxmlformats.org/officeDocument/2006/relationships/package" Target="../embeddings/Microsoft_Word_Document72.docx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2.emf"/><Relationship Id="rId11" Type="http://schemas.openxmlformats.org/officeDocument/2006/relationships/package" Target="../embeddings/Microsoft_Word_Document74.docx"/><Relationship Id="rId5" Type="http://schemas.openxmlformats.org/officeDocument/2006/relationships/package" Target="../embeddings/Microsoft_Word_Document71.docx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package" Target="../embeddings/Microsoft_Word_Document73.docx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0.vml"/><Relationship Id="rId5" Type="http://schemas.openxmlformats.org/officeDocument/2006/relationships/slide" Target="slide1.xml"/><Relationship Id="rId4" Type="http://schemas.openxmlformats.org/officeDocument/2006/relationships/image" Target="../media/image8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5.xml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76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slide" Target="slide62.xml"/><Relationship Id="rId11" Type="http://schemas.openxmlformats.org/officeDocument/2006/relationships/slide" Target="slide64.xml"/><Relationship Id="rId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image" Target="../media/image88.emf"/><Relationship Id="rId9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package" Target="../embeddings/Microsoft_Word_Document77.docx"/><Relationship Id="rId7" Type="http://schemas.openxmlformats.org/officeDocument/2006/relationships/slide" Target="slide60.xml"/><Relationship Id="rId12" Type="http://schemas.openxmlformats.org/officeDocument/2006/relationships/slide" Target="slide6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0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78.docx"/><Relationship Id="rId10" Type="http://schemas.openxmlformats.org/officeDocument/2006/relationships/slide" Target="slide65.xml"/><Relationship Id="rId4" Type="http://schemas.openxmlformats.org/officeDocument/2006/relationships/image" Target="../media/image89.emf"/><Relationship Id="rId9" Type="http://schemas.openxmlformats.org/officeDocument/2006/relationships/slide" Target="slide6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slide" Target="slide66.xml"/><Relationship Id="rId3" Type="http://schemas.openxmlformats.org/officeDocument/2006/relationships/package" Target="../embeddings/Microsoft_Word_Document79.docx"/><Relationship Id="rId7" Type="http://schemas.openxmlformats.org/officeDocument/2006/relationships/slide" Target="slide60.xml"/><Relationship Id="rId12" Type="http://schemas.openxmlformats.org/officeDocument/2006/relationships/slide" Target="slide6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2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80.docx"/><Relationship Id="rId10" Type="http://schemas.openxmlformats.org/officeDocument/2006/relationships/slide" Target="slide65.xml"/><Relationship Id="rId4" Type="http://schemas.openxmlformats.org/officeDocument/2006/relationships/image" Target="../media/image91.emf"/><Relationship Id="rId9" Type="http://schemas.openxmlformats.org/officeDocument/2006/relationships/slide" Target="slide6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slide" Target="slide67.xml"/><Relationship Id="rId3" Type="http://schemas.openxmlformats.org/officeDocument/2006/relationships/package" Target="../embeddings/Microsoft_Word_Document81.docx"/><Relationship Id="rId7" Type="http://schemas.openxmlformats.org/officeDocument/2006/relationships/package" Target="../embeddings/Microsoft_Word_Document83.docx"/><Relationship Id="rId12" Type="http://schemas.openxmlformats.org/officeDocument/2006/relationships/slide" Target="slide6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6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4.emf"/><Relationship Id="rId11" Type="http://schemas.openxmlformats.org/officeDocument/2006/relationships/slide" Target="slide63.xml"/><Relationship Id="rId5" Type="http://schemas.openxmlformats.org/officeDocument/2006/relationships/package" Target="../embeddings/Microsoft_Word_Document82.docx"/><Relationship Id="rId15" Type="http://schemas.openxmlformats.org/officeDocument/2006/relationships/package" Target="../embeddings/Microsoft_Word_Document84.docx"/><Relationship Id="rId10" Type="http://schemas.openxmlformats.org/officeDocument/2006/relationships/slide" Target="slide62.xml"/><Relationship Id="rId4" Type="http://schemas.openxmlformats.org/officeDocument/2006/relationships/image" Target="../media/image93.emf"/><Relationship Id="rId9" Type="http://schemas.openxmlformats.org/officeDocument/2006/relationships/slide" Target="slide60.xml"/><Relationship Id="rId14" Type="http://schemas.openxmlformats.org/officeDocument/2006/relationships/slide" Target="slide6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package" Target="../embeddings/Microsoft_Word_Document85.docx"/><Relationship Id="rId7" Type="http://schemas.openxmlformats.org/officeDocument/2006/relationships/slide" Target="slide6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slide" Target="slide62.xml"/><Relationship Id="rId11" Type="http://schemas.openxmlformats.org/officeDocument/2006/relationships/slide" Target="slide68.xml"/><Relationship Id="rId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image" Target="../media/image97.emf"/><Relationship Id="rId9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slide" Target="slide63.xml"/><Relationship Id="rId3" Type="http://schemas.openxmlformats.org/officeDocument/2006/relationships/package" Target="../embeddings/Microsoft_Word_Document86.docx"/><Relationship Id="rId7" Type="http://schemas.openxmlformats.org/officeDocument/2006/relationships/package" Target="../embeddings/Microsoft_Word_Document88.docx"/><Relationship Id="rId12" Type="http://schemas.openxmlformats.org/officeDocument/2006/relationships/slide" Target="slide6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69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9.emf"/><Relationship Id="rId11" Type="http://schemas.openxmlformats.org/officeDocument/2006/relationships/slide" Target="slide60.xml"/><Relationship Id="rId5" Type="http://schemas.openxmlformats.org/officeDocument/2006/relationships/package" Target="../embeddings/Microsoft_Word_Document87.docx"/><Relationship Id="rId15" Type="http://schemas.openxmlformats.org/officeDocument/2006/relationships/slide" Target="slide67.xml"/><Relationship Id="rId10" Type="http://schemas.openxmlformats.org/officeDocument/2006/relationships/image" Target="../media/image101.emf"/><Relationship Id="rId4" Type="http://schemas.openxmlformats.org/officeDocument/2006/relationships/image" Target="../media/image98.emf"/><Relationship Id="rId9" Type="http://schemas.openxmlformats.org/officeDocument/2006/relationships/package" Target="../embeddings/Microsoft_Word_Document89.docx"/><Relationship Id="rId14" Type="http://schemas.openxmlformats.org/officeDocument/2006/relationships/slide" Target="slide6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package" Target="../embeddings/Microsoft_Word_Document90.docx"/><Relationship Id="rId7" Type="http://schemas.openxmlformats.org/officeDocument/2006/relationships/slide" Target="slide60.xml"/><Relationship Id="rId12" Type="http://schemas.openxmlformats.org/officeDocument/2006/relationships/slide" Target="slide6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3.emf"/><Relationship Id="rId11" Type="http://schemas.openxmlformats.org/officeDocument/2006/relationships/slide" Target="slide67.xml"/><Relationship Id="rId5" Type="http://schemas.openxmlformats.org/officeDocument/2006/relationships/package" Target="../embeddings/Microsoft_Word_Document91.docx"/><Relationship Id="rId10" Type="http://schemas.openxmlformats.org/officeDocument/2006/relationships/slide" Target="slide65.xml"/><Relationship Id="rId4" Type="http://schemas.openxmlformats.org/officeDocument/2006/relationships/image" Target="../media/image102.emf"/><Relationship Id="rId9" Type="http://schemas.openxmlformats.org/officeDocument/2006/relationships/slide" Target="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105.tiff"/><Relationship Id="rId7" Type="http://schemas.openxmlformats.org/officeDocument/2006/relationships/slide" Target="slide62.xml"/><Relationship Id="rId12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60.xml"/><Relationship Id="rId11" Type="http://schemas.openxmlformats.org/officeDocument/2006/relationships/slide" Target="slide69.xml"/><Relationship Id="rId5" Type="http://schemas.openxmlformats.org/officeDocument/2006/relationships/image" Target="../media/image104.emf"/><Relationship Id="rId10" Type="http://schemas.openxmlformats.org/officeDocument/2006/relationships/slide" Target="slide67.xml"/><Relationship Id="rId4" Type="http://schemas.openxmlformats.org/officeDocument/2006/relationships/package" Target="../embeddings/Microsoft_Word_Document92.docx"/><Relationship Id="rId9" Type="http://schemas.openxmlformats.org/officeDocument/2006/relationships/slide" Target="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18" Type="http://schemas.openxmlformats.org/officeDocument/2006/relationships/slide" Target="slide7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18" Type="http://schemas.openxmlformats.org/officeDocument/2006/relationships/slide" Target="slide76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slide" Target="slide78.xml"/><Relationship Id="rId18" Type="http://schemas.openxmlformats.org/officeDocument/2006/relationships/slide" Target="slide87.xml"/><Relationship Id="rId3" Type="http://schemas.openxmlformats.org/officeDocument/2006/relationships/package" Target="../embeddings/Microsoft_Word_Document93.docx"/><Relationship Id="rId21" Type="http://schemas.openxmlformats.org/officeDocument/2006/relationships/slide" Target="slide94.xml"/><Relationship Id="rId7" Type="http://schemas.openxmlformats.org/officeDocument/2006/relationships/package" Target="../embeddings/Microsoft_Word_Document95.docx"/><Relationship Id="rId12" Type="http://schemas.openxmlformats.org/officeDocument/2006/relationships/slide" Target="slide77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4.xml"/><Relationship Id="rId20" Type="http://schemas.openxmlformats.org/officeDocument/2006/relationships/slide" Target="slide9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7.emf"/><Relationship Id="rId11" Type="http://schemas.openxmlformats.org/officeDocument/2006/relationships/slide" Target="slide75.xml"/><Relationship Id="rId24" Type="http://schemas.openxmlformats.org/officeDocument/2006/relationships/slide" Target="slide101.xml"/><Relationship Id="rId5" Type="http://schemas.openxmlformats.org/officeDocument/2006/relationships/package" Target="../embeddings/Microsoft_Word_Document94.docx"/><Relationship Id="rId15" Type="http://schemas.openxmlformats.org/officeDocument/2006/relationships/slide" Target="slide82.xml"/><Relationship Id="rId23" Type="http://schemas.openxmlformats.org/officeDocument/2006/relationships/slide" Target="slide97.xml"/><Relationship Id="rId10" Type="http://schemas.openxmlformats.org/officeDocument/2006/relationships/slide" Target="slide74.xml"/><Relationship Id="rId19" Type="http://schemas.openxmlformats.org/officeDocument/2006/relationships/slide" Target="slide89.xml"/><Relationship Id="rId4" Type="http://schemas.openxmlformats.org/officeDocument/2006/relationships/image" Target="../media/image106.emf"/><Relationship Id="rId9" Type="http://schemas.openxmlformats.org/officeDocument/2006/relationships/slide" Target="slide72.xml"/><Relationship Id="rId14" Type="http://schemas.openxmlformats.org/officeDocument/2006/relationships/slide" Target="slide80.xml"/><Relationship Id="rId22" Type="http://schemas.openxmlformats.org/officeDocument/2006/relationships/slide" Target="slide9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96.docx"/><Relationship Id="rId21" Type="http://schemas.openxmlformats.org/officeDocument/2006/relationships/slide" Target="slide79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40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09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97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1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98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10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99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3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00.docx"/><Relationship Id="rId15" Type="http://schemas.openxmlformats.org/officeDocument/2006/relationships/slide" Target="slide85.xml"/><Relationship Id="rId23" Type="http://schemas.openxmlformats.org/officeDocument/2006/relationships/slide" Target="slide81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12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01.docx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43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14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02.docx"/><Relationship Id="rId21" Type="http://schemas.openxmlformats.org/officeDocument/2006/relationships/slide" Target="slide83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44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15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03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7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04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16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slide" Target="slide78.xml"/><Relationship Id="rId18" Type="http://schemas.openxmlformats.org/officeDocument/2006/relationships/slide" Target="slide87.xml"/><Relationship Id="rId3" Type="http://schemas.openxmlformats.org/officeDocument/2006/relationships/package" Target="../embeddings/Microsoft_Word_Document105.docx"/><Relationship Id="rId21" Type="http://schemas.openxmlformats.org/officeDocument/2006/relationships/slide" Target="slide94.xml"/><Relationship Id="rId7" Type="http://schemas.openxmlformats.org/officeDocument/2006/relationships/package" Target="../embeddings/Microsoft_Word_Document107.docx"/><Relationship Id="rId12" Type="http://schemas.openxmlformats.org/officeDocument/2006/relationships/slide" Target="slide77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4.xml"/><Relationship Id="rId20" Type="http://schemas.openxmlformats.org/officeDocument/2006/relationships/slide" Target="slide9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19.emf"/><Relationship Id="rId11" Type="http://schemas.openxmlformats.org/officeDocument/2006/relationships/slide" Target="slide75.xml"/><Relationship Id="rId24" Type="http://schemas.openxmlformats.org/officeDocument/2006/relationships/slide" Target="slide101.xml"/><Relationship Id="rId5" Type="http://schemas.openxmlformats.org/officeDocument/2006/relationships/package" Target="../embeddings/Microsoft_Word_Document106.docx"/><Relationship Id="rId15" Type="http://schemas.openxmlformats.org/officeDocument/2006/relationships/slide" Target="slide82.xml"/><Relationship Id="rId23" Type="http://schemas.openxmlformats.org/officeDocument/2006/relationships/slide" Target="slide97.xml"/><Relationship Id="rId10" Type="http://schemas.openxmlformats.org/officeDocument/2006/relationships/slide" Target="slide74.xml"/><Relationship Id="rId19" Type="http://schemas.openxmlformats.org/officeDocument/2006/relationships/slide" Target="slide89.xml"/><Relationship Id="rId4" Type="http://schemas.openxmlformats.org/officeDocument/2006/relationships/image" Target="../media/image118.emf"/><Relationship Id="rId9" Type="http://schemas.openxmlformats.org/officeDocument/2006/relationships/slide" Target="slide72.xml"/><Relationship Id="rId14" Type="http://schemas.openxmlformats.org/officeDocument/2006/relationships/slide" Target="slide80.xml"/><Relationship Id="rId22" Type="http://schemas.openxmlformats.org/officeDocument/2006/relationships/slide" Target="slide9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18" Type="http://schemas.openxmlformats.org/officeDocument/2006/relationships/slide" Target="slide86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slide" Target="slide78.xml"/><Relationship Id="rId18" Type="http://schemas.openxmlformats.org/officeDocument/2006/relationships/slide" Target="slide87.xml"/><Relationship Id="rId3" Type="http://schemas.openxmlformats.org/officeDocument/2006/relationships/package" Target="../embeddings/Microsoft_Word_Document108.docx"/><Relationship Id="rId21" Type="http://schemas.openxmlformats.org/officeDocument/2006/relationships/slide" Target="slide94.xml"/><Relationship Id="rId7" Type="http://schemas.openxmlformats.org/officeDocument/2006/relationships/package" Target="../embeddings/Microsoft_Word_Document110.docx"/><Relationship Id="rId12" Type="http://schemas.openxmlformats.org/officeDocument/2006/relationships/slide" Target="slide77.xml"/><Relationship Id="rId17" Type="http://schemas.openxmlformats.org/officeDocument/2006/relationships/slide" Target="slide8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4.xml"/><Relationship Id="rId20" Type="http://schemas.openxmlformats.org/officeDocument/2006/relationships/slide" Target="slide9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2.emf"/><Relationship Id="rId11" Type="http://schemas.openxmlformats.org/officeDocument/2006/relationships/slide" Target="slide75.xml"/><Relationship Id="rId24" Type="http://schemas.openxmlformats.org/officeDocument/2006/relationships/slide" Target="slide101.xml"/><Relationship Id="rId5" Type="http://schemas.openxmlformats.org/officeDocument/2006/relationships/package" Target="../embeddings/Microsoft_Word_Document109.docx"/><Relationship Id="rId15" Type="http://schemas.openxmlformats.org/officeDocument/2006/relationships/slide" Target="slide82.xml"/><Relationship Id="rId23" Type="http://schemas.openxmlformats.org/officeDocument/2006/relationships/slide" Target="slide97.xml"/><Relationship Id="rId10" Type="http://schemas.openxmlformats.org/officeDocument/2006/relationships/slide" Target="slide74.xml"/><Relationship Id="rId19" Type="http://schemas.openxmlformats.org/officeDocument/2006/relationships/slide" Target="slide89.xml"/><Relationship Id="rId4" Type="http://schemas.openxmlformats.org/officeDocument/2006/relationships/image" Target="../media/image121.emf"/><Relationship Id="rId9" Type="http://schemas.openxmlformats.org/officeDocument/2006/relationships/slide" Target="slide72.xml"/><Relationship Id="rId14" Type="http://schemas.openxmlformats.org/officeDocument/2006/relationships/slide" Target="slide80.xml"/><Relationship Id="rId22" Type="http://schemas.openxmlformats.org/officeDocument/2006/relationships/slide" Target="slid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11.docx"/><Relationship Id="rId21" Type="http://schemas.openxmlformats.org/officeDocument/2006/relationships/slide" Target="slide88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48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24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12.docx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49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25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13.docx"/><Relationship Id="rId21" Type="http://schemas.openxmlformats.org/officeDocument/2006/relationships/slide" Target="slide90.xml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50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26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14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28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15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27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16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30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17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29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18.docx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53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31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93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12" Type="http://schemas.openxmlformats.org/officeDocument/2006/relationships/slide" Target="slide89.xml"/><Relationship Id="rId17" Type="http://schemas.openxmlformats.org/officeDocument/2006/relationships/slide" Target="slide101.xml"/><Relationship Id="rId2" Type="http://schemas.openxmlformats.org/officeDocument/2006/relationships/slide" Target="slide72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96.xml"/><Relationship Id="rId10" Type="http://schemas.openxmlformats.org/officeDocument/2006/relationships/slide" Target="slide85.xml"/><Relationship Id="rId4" Type="http://schemas.openxmlformats.org/officeDocument/2006/relationships/slide" Target="slide75.xml"/><Relationship Id="rId9" Type="http://schemas.openxmlformats.org/officeDocument/2006/relationships/slide" Target="slide84.xml"/><Relationship Id="rId14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19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33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20.docx"/><Relationship Id="rId15" Type="http://schemas.openxmlformats.org/officeDocument/2006/relationships/slide" Target="slide85.xml"/><Relationship Id="rId23" Type="http://schemas.openxmlformats.org/officeDocument/2006/relationships/slide" Target="slide9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32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96.xml"/><Relationship Id="rId3" Type="http://schemas.openxmlformats.org/officeDocument/2006/relationships/package" Target="../embeddings/Microsoft_Word_Document121.docx"/><Relationship Id="rId7" Type="http://schemas.openxmlformats.org/officeDocument/2006/relationships/slide" Target="slide75.xml"/><Relationship Id="rId12" Type="http://schemas.openxmlformats.org/officeDocument/2006/relationships/slide" Target="slide84.xml"/><Relationship Id="rId17" Type="http://schemas.openxmlformats.org/officeDocument/2006/relationships/slide" Target="slide9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93.xml"/><Relationship Id="rId20" Type="http://schemas.openxmlformats.org/officeDocument/2006/relationships/slide" Target="slide101.xml"/><Relationship Id="rId1" Type="http://schemas.openxmlformats.org/officeDocument/2006/relationships/vmlDrawing" Target="../drawings/vmlDrawing55.vml"/><Relationship Id="rId6" Type="http://schemas.openxmlformats.org/officeDocument/2006/relationships/slide" Target="slide74.xml"/><Relationship Id="rId11" Type="http://schemas.openxmlformats.org/officeDocument/2006/relationships/slide" Target="slide82.xml"/><Relationship Id="rId5" Type="http://schemas.openxmlformats.org/officeDocument/2006/relationships/slide" Target="slide72.xml"/><Relationship Id="rId15" Type="http://schemas.openxmlformats.org/officeDocument/2006/relationships/slide" Target="slide89.xml"/><Relationship Id="rId10" Type="http://schemas.openxmlformats.org/officeDocument/2006/relationships/slide" Target="slide80.xml"/><Relationship Id="rId19" Type="http://schemas.openxmlformats.org/officeDocument/2006/relationships/slide" Target="slide97.xml"/><Relationship Id="rId4" Type="http://schemas.openxmlformats.org/officeDocument/2006/relationships/image" Target="../media/image134.emf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slide" Target="slide75.xml"/><Relationship Id="rId18" Type="http://schemas.openxmlformats.org/officeDocument/2006/relationships/slide" Target="slide84.xml"/><Relationship Id="rId26" Type="http://schemas.openxmlformats.org/officeDocument/2006/relationships/slide" Target="slide101.xml"/><Relationship Id="rId3" Type="http://schemas.openxmlformats.org/officeDocument/2006/relationships/package" Target="../embeddings/Microsoft_Word_Document122.docx"/><Relationship Id="rId21" Type="http://schemas.openxmlformats.org/officeDocument/2006/relationships/slide" Target="slide89.xml"/><Relationship Id="rId7" Type="http://schemas.openxmlformats.org/officeDocument/2006/relationships/package" Target="../embeddings/Microsoft_Word_Document124.docx"/><Relationship Id="rId12" Type="http://schemas.openxmlformats.org/officeDocument/2006/relationships/slide" Target="slide74.xml"/><Relationship Id="rId17" Type="http://schemas.openxmlformats.org/officeDocument/2006/relationships/slide" Target="slide82.xml"/><Relationship Id="rId25" Type="http://schemas.openxmlformats.org/officeDocument/2006/relationships/slide" Target="slide9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0.xml"/><Relationship Id="rId20" Type="http://schemas.openxmlformats.org/officeDocument/2006/relationships/slide" Target="slide8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36.emf"/><Relationship Id="rId11" Type="http://schemas.openxmlformats.org/officeDocument/2006/relationships/slide" Target="slide72.xml"/><Relationship Id="rId24" Type="http://schemas.openxmlformats.org/officeDocument/2006/relationships/slide" Target="slide96.xml"/><Relationship Id="rId5" Type="http://schemas.openxmlformats.org/officeDocument/2006/relationships/package" Target="../embeddings/Microsoft_Word_Document123.docx"/><Relationship Id="rId15" Type="http://schemas.openxmlformats.org/officeDocument/2006/relationships/slide" Target="slide78.xml"/><Relationship Id="rId23" Type="http://schemas.openxmlformats.org/officeDocument/2006/relationships/slide" Target="slide94.xml"/><Relationship Id="rId10" Type="http://schemas.openxmlformats.org/officeDocument/2006/relationships/image" Target="../media/image138.emf"/><Relationship Id="rId19" Type="http://schemas.openxmlformats.org/officeDocument/2006/relationships/slide" Target="slide85.xml"/><Relationship Id="rId4" Type="http://schemas.openxmlformats.org/officeDocument/2006/relationships/image" Target="../media/image135.emf"/><Relationship Id="rId9" Type="http://schemas.openxmlformats.org/officeDocument/2006/relationships/package" Target="../embeddings/Microsoft_Word_Document125.docx"/><Relationship Id="rId14" Type="http://schemas.openxmlformats.org/officeDocument/2006/relationships/slide" Target="slide77.xml"/><Relationship Id="rId22" Type="http://schemas.openxmlformats.org/officeDocument/2006/relationships/slide" Target="slide9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26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40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27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39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13" Type="http://schemas.openxmlformats.org/officeDocument/2006/relationships/slide" Target="slide82.xml"/><Relationship Id="rId18" Type="http://schemas.openxmlformats.org/officeDocument/2006/relationships/slide" Target="slide93.xml"/><Relationship Id="rId3" Type="http://schemas.openxmlformats.org/officeDocument/2006/relationships/package" Target="../embeddings/Microsoft_Word_Document128.docx"/><Relationship Id="rId21" Type="http://schemas.openxmlformats.org/officeDocument/2006/relationships/slide" Target="slide97.xml"/><Relationship Id="rId7" Type="http://schemas.openxmlformats.org/officeDocument/2006/relationships/slide" Target="slide72.xml"/><Relationship Id="rId12" Type="http://schemas.openxmlformats.org/officeDocument/2006/relationships/slide" Target="slide80.xml"/><Relationship Id="rId17" Type="http://schemas.openxmlformats.org/officeDocument/2006/relationships/slide" Target="slide8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87.xml"/><Relationship Id="rId20" Type="http://schemas.openxmlformats.org/officeDocument/2006/relationships/slide" Target="slide96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42.emf"/><Relationship Id="rId11" Type="http://schemas.openxmlformats.org/officeDocument/2006/relationships/slide" Target="slide78.xml"/><Relationship Id="rId5" Type="http://schemas.openxmlformats.org/officeDocument/2006/relationships/package" Target="../embeddings/Microsoft_Word_Document129.docx"/><Relationship Id="rId15" Type="http://schemas.openxmlformats.org/officeDocument/2006/relationships/slide" Target="slide85.xml"/><Relationship Id="rId10" Type="http://schemas.openxmlformats.org/officeDocument/2006/relationships/slide" Target="slide77.xml"/><Relationship Id="rId19" Type="http://schemas.openxmlformats.org/officeDocument/2006/relationships/slide" Target="slide94.xml"/><Relationship Id="rId4" Type="http://schemas.openxmlformats.org/officeDocument/2006/relationships/image" Target="../media/image141.emf"/><Relationship Id="rId9" Type="http://schemas.openxmlformats.org/officeDocument/2006/relationships/slide" Target="slide75.xml"/><Relationship Id="rId14" Type="http://schemas.openxmlformats.org/officeDocument/2006/relationships/slide" Target="slide84.xml"/><Relationship Id="rId22" Type="http://schemas.openxmlformats.org/officeDocument/2006/relationships/slide" Target="slide10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13" Type="http://schemas.openxmlformats.org/officeDocument/2006/relationships/slide" Target="slide89.xml"/><Relationship Id="rId18" Type="http://schemas.openxmlformats.org/officeDocument/2006/relationships/slide" Target="slide101.xml"/><Relationship Id="rId3" Type="http://schemas.openxmlformats.org/officeDocument/2006/relationships/slide" Target="slide72.xml"/><Relationship Id="rId7" Type="http://schemas.openxmlformats.org/officeDocument/2006/relationships/slide" Target="slide78.xml"/><Relationship Id="rId12" Type="http://schemas.openxmlformats.org/officeDocument/2006/relationships/slide" Target="slide87.xml"/><Relationship Id="rId17" Type="http://schemas.openxmlformats.org/officeDocument/2006/relationships/slide" Target="slide97.xml"/><Relationship Id="rId2" Type="http://schemas.openxmlformats.org/officeDocument/2006/relationships/image" Target="../media/image143.tiff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5.xml"/><Relationship Id="rId15" Type="http://schemas.openxmlformats.org/officeDocument/2006/relationships/slide" Target="slide94.xml"/><Relationship Id="rId10" Type="http://schemas.openxmlformats.org/officeDocument/2006/relationships/slide" Target="slide84.xml"/><Relationship Id="rId4" Type="http://schemas.openxmlformats.org/officeDocument/2006/relationships/slide" Target="slide74.xml"/><Relationship Id="rId9" Type="http://schemas.openxmlformats.org/officeDocument/2006/relationships/slide" Target="slide82.xml"/><Relationship Id="rId14" Type="http://schemas.openxmlformats.org/officeDocument/2006/relationships/slide" Target="slide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259" y="4550061"/>
            <a:ext cx="62440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6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离子反应</a:t>
            </a:r>
            <a:r>
              <a:rPr lang="zh-CN" altLang="zh-CN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5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离子</a:t>
            </a:r>
            <a:r>
              <a:rPr lang="zh-CN" altLang="en-US" sz="35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方程式</a:t>
            </a:r>
            <a:endParaRPr lang="zh-CN" altLang="zh-CN" sz="35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9" name="矩形 8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2991" y="80143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依据元素周期表，突破强、弱电解质的记忆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 err="1" smtClean="0">
                <a:latin typeface="Times New Roman"/>
                <a:ea typeface="华文细黑"/>
                <a:cs typeface="Courier New"/>
              </a:rPr>
              <a:t>LiOH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与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类似，中强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微溶</a:t>
            </a:r>
            <a:r>
              <a:rPr lang="zh-CN" altLang="en-US" sz="2800" b="1" kern="100" dirty="0" smtClean="0">
                <a:latin typeface="Times New Roman"/>
                <a:ea typeface="华文细黑"/>
                <a:cs typeface="Times New Roman"/>
              </a:rPr>
              <a:t>）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外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其余都是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强碱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强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碱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易溶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：除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外其余都是强碱。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是两性氢氧化物。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均为弱酸。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Ⅴ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中强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或弱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PO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Ⅵ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　弱酸：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 err="1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Ⅶ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：强酸：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latin typeface="Times New Roman"/>
                <a:ea typeface="华文细黑"/>
                <a:cs typeface="Courier New"/>
              </a:rPr>
              <a:t>HBr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弱酸：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过渡元素中常见的弱碱：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Cu(OH)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Zn(OH)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注意：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盐不论难溶、易溶，绝大多数都是强电解质。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931" y="1269554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KAl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恰好完全反应。则反应的离子方程式是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55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若向装有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溶液的烧杯里缓缓滴入</a:t>
            </a:r>
            <a:r>
              <a:rPr lang="en-US" altLang="zh-CN" sz="2800" kern="100" dirty="0" err="1" smtClean="0">
                <a:latin typeface="Times New Roman"/>
                <a:ea typeface="华文细黑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(SO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溶液至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恰好完全反应，此时二者物质的量比为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的物质的量比为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4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44864"/>
              </p:ext>
            </p:extLst>
          </p:nvPr>
        </p:nvGraphicFramePr>
        <p:xfrm>
          <a:off x="484535" y="4970670"/>
          <a:ext cx="10904538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6" name="文档" r:id="rId3" imgW="11041846" imgH="1736967" progId="Word.Document.12">
                  <p:embed/>
                </p:oleObj>
              </mc:Choice>
              <mc:Fallback>
                <p:oleObj name="文档" r:id="rId3" imgW="11041846" imgH="1736967" progId="Word.Document.12">
                  <p:embed/>
                  <p:pic>
                    <p:nvPicPr>
                      <p:cNvPr id="0" name="Picture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35" y="4970670"/>
                        <a:ext cx="10904538" cy="171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90238"/>
              </p:ext>
            </p:extLst>
          </p:nvPr>
        </p:nvGraphicFramePr>
        <p:xfrm>
          <a:off x="5689500" y="2081159"/>
          <a:ext cx="5302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7" name="文档" r:id="rId5" imgW="5375201" imgH="761427" progId="Word.Document.12">
                  <p:embed/>
                </p:oleObj>
              </mc:Choice>
              <mc:Fallback>
                <p:oleObj name="文档" r:id="rId5" imgW="5375201" imgH="761427" progId="Word.Document.12">
                  <p:embed/>
                  <p:pic>
                    <p:nvPicPr>
                      <p:cNvPr id="0" name="Picture 4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500" y="2081159"/>
                        <a:ext cx="5302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33320"/>
              </p:ext>
            </p:extLst>
          </p:nvPr>
        </p:nvGraphicFramePr>
        <p:xfrm>
          <a:off x="510084" y="2810284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88" name="文档" r:id="rId7" imgW="4202594" imgH="773668" progId="Word.Document.12">
                  <p:embed/>
                </p:oleObj>
              </mc:Choice>
              <mc:Fallback>
                <p:oleObj name="文档" r:id="rId7" imgW="4202594" imgH="773668" progId="Word.Document.12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84" y="2810284"/>
                        <a:ext cx="4144962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038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1191983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利用硫酸渣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，杂质为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生产铁基颜料铁黄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的制备流程如下：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1682" name="Picture 2" descr="\\李笑影\e\人教版化学\HX4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6" y="2665363"/>
            <a:ext cx="11115686" cy="23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083" y="5141143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与硫酸反应的化学方程式为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88965" y="5157986"/>
            <a:ext cx="312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574" y="5710900"/>
            <a:ext cx="278313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9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6600" y="1557586"/>
            <a:ext cx="1163924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渣加硫酸酸溶，得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的溶液，加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不溶于酸，滤渣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硫显－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价，铁显＋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，生成物有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滤渣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成分之一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，根据得失电子守恒配平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7696" y="2231366"/>
            <a:ext cx="457763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FeS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2S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3781" y="167086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/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450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54012"/>
              </p:ext>
            </p:extLst>
          </p:nvPr>
        </p:nvGraphicFramePr>
        <p:xfrm>
          <a:off x="430720" y="2565698"/>
          <a:ext cx="11331575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3" name="文档" r:id="rId3" imgW="11479403" imgH="3914124" progId="Word.Document.12">
                  <p:embed/>
                </p:oleObj>
              </mc:Choice>
              <mc:Fallback>
                <p:oleObj name="文档" r:id="rId3" imgW="11479403" imgH="3914124" progId="Word.Document.12">
                  <p:embed/>
                  <p:pic>
                    <p:nvPicPr>
                      <p:cNvPr id="0" name="Picture 3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20" y="2565698"/>
                        <a:ext cx="11331575" cy="385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306067"/>
              </p:ext>
            </p:extLst>
          </p:nvPr>
        </p:nvGraphicFramePr>
        <p:xfrm>
          <a:off x="7094538" y="1269554"/>
          <a:ext cx="45847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4" name="文档" r:id="rId5" imgW="4655181" imgH="831393" progId="Word.Document.12">
                  <p:embed/>
                </p:oleObj>
              </mc:Choice>
              <mc:Fallback>
                <p:oleObj name="文档" r:id="rId5" imgW="4655181" imgH="831393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1269554"/>
                        <a:ext cx="4584700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352933" y="1151246"/>
            <a:ext cx="1163924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 pitchFamily="2" charset="-122"/>
              </a:rPr>
              <a:t>(3)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氧化</a:t>
            </a:r>
            <a:r>
              <a:rPr lang="en-US" altLang="zh-CN" sz="2800" kern="100" dirty="0">
                <a:latin typeface="宋体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中，生成</a:t>
            </a:r>
            <a:r>
              <a:rPr lang="en-US" altLang="zh-CN" sz="2800" kern="100" dirty="0" err="1">
                <a:latin typeface="Times New Roman"/>
                <a:ea typeface="华文细黑" pitchFamily="2" charset="-122"/>
              </a:rPr>
              <a:t>FeOOH</a:t>
            </a:r>
            <a:r>
              <a:rPr lang="zh-CN" altLang="zh-CN" sz="2800" kern="100" dirty="0">
                <a:latin typeface="Times New Roman"/>
                <a:ea typeface="华文细黑" pitchFamily="2" charset="-122"/>
                <a:cs typeface="Times New Roman"/>
              </a:rPr>
              <a:t>的离子方程式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	</a:t>
            </a: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 pitchFamily="2" charset="-122"/>
              </a:rPr>
              <a:t>_________________________</a:t>
            </a:r>
            <a:r>
              <a:rPr lang="en-US" altLang="zh-CN" sz="2800" kern="100" dirty="0">
                <a:latin typeface="Times New Roman"/>
                <a:ea typeface="华文细黑" pitchFamily="2" charset="-122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 pitchFamily="2" charset="-122"/>
                <a:cs typeface="Times New Roman"/>
              </a:rPr>
              <a:t>。</a:t>
            </a:r>
            <a:endParaRPr lang="zh-CN" altLang="en-US" sz="2800" dirty="0">
              <a:ea typeface="华文细黑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751260" y="429389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61516" y="5013970"/>
            <a:ext cx="8379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0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1" name="矩形 4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10023"/>
              </p:ext>
            </p:extLst>
          </p:nvPr>
        </p:nvGraphicFramePr>
        <p:xfrm>
          <a:off x="662160" y="1888977"/>
          <a:ext cx="4352926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5" name="文档" r:id="rId23" imgW="4408293" imgH="831393" progId="Word.Document.12">
                  <p:embed/>
                </p:oleObj>
              </mc:Choice>
              <mc:Fallback>
                <p:oleObj name="文档" r:id="rId23" imgW="4408293" imgH="831393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60" y="1888977"/>
                        <a:ext cx="4352926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1557586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洗涤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时，检验铁黄表面已洗涤干净的操作是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中反应可判断滤液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中溶质为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。由滤液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成分可知铁黄表面可溶性杂质是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，若洗涤干净，则洗涤液中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70556"/>
              </p:ext>
            </p:extLst>
          </p:nvPr>
        </p:nvGraphicFramePr>
        <p:xfrm>
          <a:off x="2615672" y="4912815"/>
          <a:ext cx="10207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9" name="文档" r:id="rId3" imgW="1021036" imgH="749907" progId="Word.Document.12">
                  <p:embed/>
                </p:oleObj>
              </mc:Choice>
              <mc:Fallback>
                <p:oleObj name="文档" r:id="rId3" imgW="1021036" imgH="749907" progId="Word.Document.12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672" y="4912815"/>
                        <a:ext cx="1020762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87094" y="1596297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5943" y="2141786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最后一次洗涤液，滴加盐酸酸化的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溶液，若无白色沉淀，说明已洗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干净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4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</a:p>
        </p:txBody>
      </p:sp>
      <p:sp>
        <p:nvSpPr>
          <p:cNvPr id="42" name="矩形 4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>
            <a:hlinkClick r:id="rId21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91163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36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7877" y="753923"/>
            <a:ext cx="11502034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电离方程式的书写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——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理解离子反应的基石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写出下列典型物质的电离方程式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注：如无特别说明，均指在水溶液中的电离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55667"/>
              </p:ext>
            </p:extLst>
          </p:nvPr>
        </p:nvGraphicFramePr>
        <p:xfrm>
          <a:off x="2023240" y="4358488"/>
          <a:ext cx="38782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8" name="文档" r:id="rId3" imgW="3933653" imgH="773668" progId="Word.Document.12">
                  <p:embed/>
                </p:oleObj>
              </mc:Choice>
              <mc:Fallback>
                <p:oleObj name="文档" r:id="rId3" imgW="3933653" imgH="773668" progId="Word.Document.12">
                  <p:embed/>
                  <p:pic>
                    <p:nvPicPr>
                      <p:cNvPr id="0" name="Picture 8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240" y="4358488"/>
                        <a:ext cx="3878263" cy="763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160474" y="5055239"/>
            <a:ext cx="4271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Ca(OH)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2129288" y="5346134"/>
            <a:ext cx="49020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ZBFH" pitchFamily="18" charset="0"/>
                <a:ea typeface="华文细黑"/>
                <a:cs typeface="ZBFH" pitchFamily="18" charset="0"/>
              </a:rPr>
              <a:t>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0317" y="3429794"/>
            <a:ext cx="7251700" cy="995011"/>
            <a:chOff x="1930317" y="3429794"/>
            <a:chExt cx="7251700" cy="995011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7736480"/>
                </p:ext>
              </p:extLst>
            </p:nvPr>
          </p:nvGraphicFramePr>
          <p:xfrm>
            <a:off x="1930317" y="3638993"/>
            <a:ext cx="7251700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9" name="文档" r:id="rId8" imgW="7252460" imgH="785859" progId="Word.Document.12">
                    <p:embed/>
                  </p:oleObj>
                </mc:Choice>
                <mc:Fallback>
                  <p:oleObj name="文档" r:id="rId8" imgW="7252460" imgH="785859" progId="Word.Document.12">
                    <p:embed/>
                    <p:pic>
                      <p:nvPicPr>
                        <p:cNvPr id="0" name="Picture 8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0317" y="3638993"/>
                          <a:ext cx="7251700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768324" y="3429794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455246" y="3430642"/>
              <a:ext cx="69121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04441" y="2630155"/>
            <a:ext cx="5246949" cy="1015663"/>
            <a:chOff x="2504441" y="2630155"/>
            <a:chExt cx="5246949" cy="1015663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271384"/>
                </p:ext>
              </p:extLst>
            </p:nvPr>
          </p:nvGraphicFramePr>
          <p:xfrm>
            <a:off x="4309256" y="2858290"/>
            <a:ext cx="798513" cy="71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70" name="文档" r:id="rId10" imgW="798180" imgH="714986" progId="Word.Document.12">
                    <p:embed/>
                  </p:oleObj>
                </mc:Choice>
                <mc:Fallback>
                  <p:oleObj name="文档" r:id="rId10" imgW="798180" imgH="714986" progId="Word.Document.12">
                    <p:embed/>
                    <p:pic>
                      <p:nvPicPr>
                        <p:cNvPr id="0" name="Picture 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256" y="2858290"/>
                          <a:ext cx="798513" cy="714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2504441" y="2630155"/>
              <a:ext cx="52469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COOH</a:t>
              </a:r>
              <a:r>
                <a:rPr lang="zh-CN" altLang="en-US" sz="4000" dirty="0">
                  <a:solidFill>
                    <a:srgbClr val="FF0000"/>
                  </a:solidFill>
                </a:rPr>
                <a:t> ⇌ 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CH</a:t>
              </a:r>
              <a:r>
                <a:rPr lang="en-US" altLang="zh-CN" sz="28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en-US" altLang="zh-CN" sz="28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COO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－</a:t>
              </a:r>
              <a:r>
                <a:rPr lang="zh-CN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r>
                <a:rPr lang="en-US" altLang="zh-CN" sz="2800" b="1" kern="100" dirty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H</a:t>
              </a:r>
              <a:r>
                <a:rPr lang="zh-CN" altLang="zh-CN" sz="2800" b="1" kern="100" baseline="30000" dirty="0">
                  <a:solidFill>
                    <a:srgbClr val="FF0000"/>
                  </a:solidFill>
                  <a:latin typeface="Times New Roman"/>
                  <a:ea typeface="华文细黑"/>
                  <a:cs typeface="Times New Roman"/>
                </a:rPr>
                <a:t>＋</a:t>
              </a:r>
              <a:endParaRPr lang="zh-CN" altLang="zh-CN" sz="2800" b="1" kern="100" dirty="0">
                <a:solidFill>
                  <a:srgbClr val="FF0000"/>
                </a:solidFill>
                <a:effectLst/>
                <a:latin typeface="宋体"/>
                <a:cs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019" y="501433"/>
            <a:ext cx="11162803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(7)NaCl________________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(8)BaSO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(9)NaHCO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(10)NaHSO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(11)NaHSO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(12)Al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0247" y="1221513"/>
            <a:ext cx="3213059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730634"/>
              </p:ext>
            </p:extLst>
          </p:nvPr>
        </p:nvGraphicFramePr>
        <p:xfrm>
          <a:off x="2130425" y="2076364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14" name="文档" r:id="rId3" imgW="4843441" imgH="773308" progId="Word.Document.12">
                  <p:embed/>
                </p:oleObj>
              </mc:Choice>
              <mc:Fallback>
                <p:oleObj name="文档" r:id="rId3" imgW="4843441" imgH="773308" progId="Word.Document.12">
                  <p:embed/>
                  <p:pic>
                    <p:nvPicPr>
                      <p:cNvPr id="0" name="Picture 1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2076364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1080"/>
              </p:ext>
            </p:extLst>
          </p:nvPr>
        </p:nvGraphicFramePr>
        <p:xfrm>
          <a:off x="2576662" y="3453761"/>
          <a:ext cx="47799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15" name="文档" r:id="rId5" imgW="4843441" imgH="773308" progId="Word.Document.12">
                  <p:embed/>
                </p:oleObj>
              </mc:Choice>
              <mc:Fallback>
                <p:oleObj name="文档" r:id="rId5" imgW="4843441" imgH="773308" progId="Word.Document.12">
                  <p:embed/>
                  <p:pic>
                    <p:nvPicPr>
                      <p:cNvPr id="0" name="Picture 1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662" y="3453761"/>
                        <a:ext cx="47799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849775"/>
              </p:ext>
            </p:extLst>
          </p:nvPr>
        </p:nvGraphicFramePr>
        <p:xfrm>
          <a:off x="3403600" y="4103024"/>
          <a:ext cx="49768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16" name="文档" r:id="rId7" imgW="5045416" imgH="960875" progId="Word.Document.12">
                  <p:embed/>
                </p:oleObj>
              </mc:Choice>
              <mc:Fallback>
                <p:oleObj name="文档" r:id="rId7" imgW="5045416" imgH="960875" progId="Word.Document.12">
                  <p:embed/>
                  <p:pic>
                    <p:nvPicPr>
                      <p:cNvPr id="0" name="Picture 1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103024"/>
                        <a:ext cx="4976813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132370" y="4716138"/>
            <a:ext cx="469102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熔融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=2Al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94806" y="489098"/>
            <a:ext cx="4843462" cy="936864"/>
            <a:chOff x="2494806" y="489098"/>
            <a:chExt cx="4843462" cy="936864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58684"/>
                </p:ext>
              </p:extLst>
            </p:nvPr>
          </p:nvGraphicFramePr>
          <p:xfrm>
            <a:off x="2494806" y="652850"/>
            <a:ext cx="484346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317" name="文档" r:id="rId12" imgW="4843441" imgH="773668" progId="Word.Document.12">
                    <p:embed/>
                  </p:oleObj>
                </mc:Choice>
                <mc:Fallback>
                  <p:oleObj name="文档" r:id="rId12" imgW="4843441" imgH="773668" progId="Word.Document.12">
                    <p:embed/>
                    <p:pic>
                      <p:nvPicPr>
                        <p:cNvPr id="0" name="Picture 1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806" y="652850"/>
                          <a:ext cx="4843462" cy="773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3790950" y="48909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8590" y="2623754"/>
            <a:ext cx="7881938" cy="890440"/>
            <a:chOff x="2438590" y="2623754"/>
            <a:chExt cx="7881938" cy="890440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931606"/>
                </p:ext>
              </p:extLst>
            </p:nvPr>
          </p:nvGraphicFramePr>
          <p:xfrm>
            <a:off x="2438590" y="2750607"/>
            <a:ext cx="7881938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318" name="文档" r:id="rId14" imgW="7989047" imgH="773620" progId="Word.Document.12">
                    <p:embed/>
                  </p:oleObj>
                </mc:Choice>
                <mc:Fallback>
                  <p:oleObj name="文档" r:id="rId14" imgW="7989047" imgH="773620" progId="Word.Document.12">
                    <p:embed/>
                    <p:pic>
                      <p:nvPicPr>
                        <p:cNvPr id="0" name="Picture 1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590" y="2750607"/>
                          <a:ext cx="7881938" cy="763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11"/>
            <p:cNvSpPr/>
            <p:nvPr/>
          </p:nvSpPr>
          <p:spPr>
            <a:xfrm>
              <a:off x="7420378" y="2623754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678" y="333450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题组二　溶液导电性变化分析</a:t>
            </a:r>
            <a:endParaRPr lang="zh-CN" altLang="zh-CN" sz="2800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今有下列几种导电性变化图像，把符合要求的图像序号填在相应的题目后面括号中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5122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406574" y="2565698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074153" y="2565698"/>
            <a:ext cx="2858011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3331544" y="2565698"/>
            <a:ext cx="2631387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9043386" y="2565698"/>
            <a:ext cx="2596435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647097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溶液中加入等体积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溶液通入少量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15212" y="42939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7510" y="252899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52664" y="460183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6425256" y="3886908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818410" y="1639610"/>
            <a:ext cx="1928826" cy="186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3"/>
          <a:stretch>
            <a:fillRect/>
          </a:stretch>
        </p:blipFill>
        <p:spPr bwMode="auto">
          <a:xfrm>
            <a:off x="2854846" y="846108"/>
            <a:ext cx="1748833" cy="17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728" y="215084"/>
            <a:ext cx="11053228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向氨水中通入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直至过量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向饱和石灰水中不断通入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15086" y="28652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6512" y="250110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09388" y="450136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40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pic>
        <p:nvPicPr>
          <p:cNvPr id="19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4"/>
          <a:stretch>
            <a:fillRect/>
          </a:stretch>
        </p:blipFill>
        <p:spPr bwMode="auto">
          <a:xfrm>
            <a:off x="5880892" y="3929860"/>
            <a:ext cx="2813748" cy="25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\\李笑影\e\人教版化学\HX46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2"/>
          <a:stretch>
            <a:fillRect/>
          </a:stretch>
        </p:blipFill>
        <p:spPr bwMode="auto">
          <a:xfrm>
            <a:off x="5952330" y="2143910"/>
            <a:ext cx="2715135" cy="24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\\李笑影\e\人教版化学\HX45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5"/>
          <a:stretch>
            <a:fillRect/>
          </a:stretch>
        </p:blipFill>
        <p:spPr bwMode="auto">
          <a:xfrm>
            <a:off x="6023768" y="143645"/>
            <a:ext cx="2000264" cy="193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837506"/>
            <a:ext cx="11733225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同一温度下，强电解质溶液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、弱电解质溶液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、金属导体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三者的导电能力相同，若升高温度后，它们的导电能力强弱顺序是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i="1" kern="100" dirty="0" err="1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i="1" kern="100" dirty="0" err="1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金属导体随温度升高导电能力逐渐减弱；强电解质不存在电离平衡，升高温度，溶液中的离子浓度不变，但导电能力随温度的升高而增强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弱电解质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存在着电离平衡，升高温度，弱电解质的电离程度增大，溶液中的离子浓度增大，随温度的升高，弱电解质的导电能力增加得最快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59502" y="1341562"/>
            <a:ext cx="554960" cy="905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59702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61880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39916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7603"/>
              </p:ext>
            </p:extLst>
          </p:nvPr>
        </p:nvGraphicFramePr>
        <p:xfrm>
          <a:off x="399725" y="777073"/>
          <a:ext cx="96297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" name="文档" r:id="rId3" imgW="9750404" imgH="2218256" progId="Word.Document.12">
                  <p:embed/>
                </p:oleObj>
              </mc:Choice>
              <mc:Fallback>
                <p:oleObj name="文档" r:id="rId3" imgW="9750404" imgH="2218256" progId="Word.Document.12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25" y="777073"/>
                        <a:ext cx="9629775" cy="218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566" y="2611057"/>
            <a:ext cx="11457851" cy="40134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金属导电与电解质溶液导电原因对比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金属导电是由于自由电子在电场作用下的定向移动，温度高、金属阳离子振动幅度大，自由电子定向移动阻力增大，金属导电性变弱。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溶液之所以导电，是由于溶液中有自由移动的离子存在。电解质溶液导电能力的大小，决定于溶液中自由移动离子的浓度和离子的电荷数，和电解质的强弱没有必然联系。但温度升高时，弱电解质电离程度增大、离子浓度增大、导电性会增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334566" y="2834342"/>
            <a:ext cx="11854527" cy="11909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6500" b="1" dirty="0" smtClean="0">
                <a:solidFill>
                  <a:schemeClr val="bg1"/>
                </a:solidFill>
                <a:latin typeface="+mj-ea"/>
                <a:ea typeface="+mj-ea"/>
              </a:rPr>
              <a:t>离子反应</a:t>
            </a:r>
            <a:r>
              <a:rPr lang="zh-CN" altLang="zh-CN" sz="6500" b="1" dirty="0">
                <a:solidFill>
                  <a:schemeClr val="bg1"/>
                </a:solidFill>
                <a:latin typeface="+mj-ea"/>
                <a:ea typeface="+mj-ea"/>
              </a:rPr>
              <a:t>和离子方程式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833" y="728215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概念：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有离子参加或有离子生成的反应统称为离子反应。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离子反应的条件</a:t>
            </a:r>
            <a:endParaRPr lang="zh-CN" altLang="zh-CN" sz="280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中分别加入下列物质，能发生反应的请写出有关反应的离子方程式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BaCl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B.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CH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latin typeface="Times New Roman"/>
                <a:ea typeface="华文细黑"/>
              </a:rPr>
              <a:t>COONa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latin typeface="Times New Roman"/>
                <a:ea typeface="华文细黑"/>
              </a:rPr>
              <a:t>C.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b="1" kern="100" dirty="0"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b="1" kern="100" dirty="0" smtClean="0">
                <a:latin typeface="Times New Roman"/>
                <a:ea typeface="华文细黑"/>
                <a:cs typeface="Times New Roman"/>
              </a:rPr>
              <a:t>________________________</a:t>
            </a:r>
            <a:r>
              <a:rPr lang="zh-CN" altLang="zh-CN" sz="2800" b="1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1050" b="1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81790"/>
              </p:ext>
            </p:extLst>
          </p:nvPr>
        </p:nvGraphicFramePr>
        <p:xfrm>
          <a:off x="3577036" y="3982104"/>
          <a:ext cx="42116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4" name="文档" r:id="rId3" imgW="4275319" imgH="679344" progId="Word.Document.12">
                  <p:embed/>
                </p:oleObj>
              </mc:Choice>
              <mc:Fallback>
                <p:oleObj name="文档" r:id="rId3" imgW="4275319" imgH="679344" progId="Word.Document.12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036" y="3982104"/>
                        <a:ext cx="4211637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34518" y="4500827"/>
            <a:ext cx="488018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61388"/>
              </p:ext>
            </p:extLst>
          </p:nvPr>
        </p:nvGraphicFramePr>
        <p:xfrm>
          <a:off x="3703175" y="5253972"/>
          <a:ext cx="47228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5" name="文档" r:id="rId5" imgW="4845961" imgH="677904" progId="Word.Document.12">
                  <p:embed/>
                </p:oleObj>
              </mc:Choice>
              <mc:Fallback>
                <p:oleObj name="文档" r:id="rId5" imgW="4845961" imgH="677904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175" y="5253972"/>
                        <a:ext cx="4722813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2395315" y="2714214"/>
            <a:ext cx="7399783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zh-CN" sz="8000" b="1" dirty="0">
                <a:solidFill>
                  <a:schemeClr val="bg1"/>
                </a:solidFill>
                <a:latin typeface="+mj-ea"/>
                <a:ea typeface="+mj-ea"/>
              </a:rPr>
              <a:t>考点一　电解质</a:t>
            </a: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20100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离子反应发生的条件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u="sng" kern="100" dirty="0" smtClean="0">
                <a:latin typeface="Times New Roman"/>
                <a:ea typeface="华文细黑"/>
                <a:cs typeface="Times New Roman"/>
              </a:rPr>
              <a:t>易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发生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离子反应的本质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中，混合后溶液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的物质的量减少的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因此离子反应的本质是溶液中某些离子的物质的量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9689" y="273017"/>
            <a:ext cx="419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Zn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5880" y="904483"/>
            <a:ext cx="313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9226"/>
              </p:ext>
            </p:extLst>
          </p:nvPr>
        </p:nvGraphicFramePr>
        <p:xfrm>
          <a:off x="4225873" y="3563097"/>
          <a:ext cx="110331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3" name="文档" r:id="rId3" imgW="1103122" imgH="656304" progId="Word.Document.12">
                  <p:embed/>
                </p:oleObj>
              </mc:Choice>
              <mc:Fallback>
                <p:oleObj name="文档" r:id="rId3" imgW="1103122" imgH="656304" progId="Word.Document.12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873" y="3563097"/>
                        <a:ext cx="1103312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795011" y="158415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难溶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12221" y="157258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难电离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439" y="221167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挥发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655" y="219494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氧化还原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3516" y="3543933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0184" y="4153294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BCDE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0672" y="47640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减小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2558" y="80143"/>
            <a:ext cx="11388152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表示反应的式子。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离子方程式的意义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离子方程式不仅可以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离子方程式的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书写</a:t>
            </a:r>
            <a:endParaRPr lang="en-US" altLang="zh-CN" sz="2800" b="1" kern="100" dirty="0" smtClean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离子方程式的书写要求按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写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拆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四步进行，但我们在书写离子方程式时，一般不需要用上述步骤书写，而是要抓住离子反应的实质，根据实验现象，直接书写出离子反应方程式。如：</a:t>
            </a:r>
            <a:r>
              <a:rPr lang="en-US" altLang="zh-CN" sz="2800" kern="100" dirty="0">
                <a:latin typeface="Times New Roman"/>
                <a:ea typeface="华文细黑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溶液反应的离子方程式书写步骤：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7760" y="79766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实际参加反应的离子符号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7723" y="209380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某一个具体的化学反应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52132" y="2715414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同一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类型的离子反应</a:t>
            </a:r>
            <a:endParaRPr lang="zh-CN" altLang="en-US" sz="28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17705"/>
              </p:ext>
            </p:extLst>
          </p:nvPr>
        </p:nvGraphicFramePr>
        <p:xfrm>
          <a:off x="334566" y="520129"/>
          <a:ext cx="11485563" cy="514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4" name="文档" r:id="rId3" imgW="11485160" imgH="5142042" progId="Word.Document.12">
                  <p:embed/>
                </p:oleObj>
              </mc:Choice>
              <mc:Fallback>
                <p:oleObj name="文档" r:id="rId3" imgW="11485160" imgH="5142042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520129"/>
                        <a:ext cx="11485563" cy="514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730773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基本反应离子方程式的书写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小苏打溶液与乙酸溶液混合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037851"/>
              </p:ext>
            </p:extLst>
          </p:nvPr>
        </p:nvGraphicFramePr>
        <p:xfrm>
          <a:off x="599448" y="2700697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0" name="文档" r:id="rId3" imgW="6284746" imgH="831578" progId="Word.Document.12">
                  <p:embed/>
                </p:oleObj>
              </mc:Choice>
              <mc:Fallback>
                <p:oleObj name="文档" r:id="rId3" imgW="6284746" imgH="831578" progId="Word.Document.12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2700697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99591"/>
              </p:ext>
            </p:extLst>
          </p:nvPr>
        </p:nvGraphicFramePr>
        <p:xfrm>
          <a:off x="602381" y="3971133"/>
          <a:ext cx="62849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1" name="文档" r:id="rId5" imgW="6284746" imgH="831938" progId="Word.Document.12">
                  <p:embed/>
                </p:oleObj>
              </mc:Choice>
              <mc:Fallback>
                <p:oleObj name="文档" r:id="rId5" imgW="6284746" imgH="831938" progId="Word.Document.12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1" y="3971133"/>
                        <a:ext cx="62849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22979"/>
              </p:ext>
            </p:extLst>
          </p:nvPr>
        </p:nvGraphicFramePr>
        <p:xfrm>
          <a:off x="599448" y="5215815"/>
          <a:ext cx="90979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2" name="文档" r:id="rId7" imgW="9216051" imgH="834595" progId="Word.Document.12">
                  <p:embed/>
                </p:oleObj>
              </mc:Choice>
              <mc:Fallback>
                <p:oleObj name="文档" r:id="rId7" imgW="9216051" imgH="834595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8" y="5215815"/>
                        <a:ext cx="9097962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335" y="117426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氧化镁溶于稀硫酸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澄清石灰水中加入稀盐酸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石灰乳与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将浓硝酸滴到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3087" y="661323"/>
            <a:ext cx="45467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855" y="1929201"/>
            <a:ext cx="3131306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57348"/>
              </p:ext>
            </p:extLst>
          </p:nvPr>
        </p:nvGraphicFramePr>
        <p:xfrm>
          <a:off x="779564" y="3404086"/>
          <a:ext cx="59451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2" name="文档" r:id="rId3" imgW="5945254" imgH="785139" progId="Word.Document.12">
                  <p:embed/>
                </p:oleObj>
              </mc:Choice>
              <mc:Fallback>
                <p:oleObj name="文档" r:id="rId3" imgW="5945254" imgH="785139" progId="Word.Document.12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564" y="3404086"/>
                        <a:ext cx="5945187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1338" y="4509914"/>
            <a:ext cx="6148158" cy="657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" name="椭圆 1"/>
          <p:cNvSpPr/>
          <p:nvPr/>
        </p:nvSpPr>
        <p:spPr>
          <a:xfrm>
            <a:off x="622598" y="1485578"/>
            <a:ext cx="2457023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8582" y="2709714"/>
            <a:ext cx="1771168" cy="628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369" y="158123"/>
            <a:ext cx="11232086" cy="5181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两稀溶液混合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溶液呈酸性，其原因是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用离子方程式表示，下同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溶液呈碱性，其原因是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宋体"/>
                <a:cs typeface="Courier New"/>
              </a:rPr>
              <a:t>______________________________________</a:t>
            </a:r>
            <a:r>
              <a:rPr lang="en-US" altLang="zh-CN" sz="2800" kern="100" dirty="0">
                <a:latin typeface="宋体"/>
                <a:cs typeface="Courier New"/>
              </a:rPr>
              <a:t>______</a:t>
            </a:r>
            <a:r>
              <a:rPr lang="en-US" altLang="zh-CN" sz="2800" kern="100" dirty="0" smtClean="0">
                <a:latin typeface="宋体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013332"/>
              </p:ext>
            </p:extLst>
          </p:nvPr>
        </p:nvGraphicFramePr>
        <p:xfrm>
          <a:off x="649972" y="860656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3" name="文档" r:id="rId3" imgW="4843441" imgH="855391" progId="Word.Document.12">
                  <p:embed/>
                </p:oleObj>
              </mc:Choice>
              <mc:Fallback>
                <p:oleObj name="文档" r:id="rId3" imgW="4843441" imgH="855391" progId="Word.Document.12">
                  <p:embed/>
                  <p:pic>
                    <p:nvPicPr>
                      <p:cNvPr id="0" name="Picture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72" y="860656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46412"/>
              </p:ext>
            </p:extLst>
          </p:nvPr>
        </p:nvGraphicFramePr>
        <p:xfrm>
          <a:off x="675680" y="2144642"/>
          <a:ext cx="484346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4" name="文档" r:id="rId5" imgW="4843441" imgH="855751" progId="Word.Document.12">
                  <p:embed/>
                </p:oleObj>
              </mc:Choice>
              <mc:Fallback>
                <p:oleObj name="文档" r:id="rId5" imgW="4843441" imgH="855751" progId="Word.Document.12">
                  <p:embed/>
                  <p:pic>
                    <p:nvPicPr>
                      <p:cNvPr id="0" name="Picture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80" y="2144642"/>
                        <a:ext cx="4843462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25475" y="3285778"/>
            <a:ext cx="4779963" cy="952521"/>
            <a:chOff x="625475" y="3285778"/>
            <a:chExt cx="4779963" cy="952521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842394"/>
                </p:ext>
              </p:extLst>
            </p:nvPr>
          </p:nvGraphicFramePr>
          <p:xfrm>
            <a:off x="625475" y="3404861"/>
            <a:ext cx="4779963" cy="83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95" name="文档" r:id="rId9" imgW="4843441" imgH="855751" progId="Word.Document.12">
                    <p:embed/>
                  </p:oleObj>
                </mc:Choice>
                <mc:Fallback>
                  <p:oleObj name="文档" r:id="rId9" imgW="4843441" imgH="855751" progId="Word.Document.12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475" y="3404861"/>
                          <a:ext cx="4779963" cy="833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2278782" y="3285778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2598" y="4567970"/>
            <a:ext cx="8704262" cy="999960"/>
            <a:chOff x="622598" y="4567970"/>
            <a:chExt cx="8704262" cy="999960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790202"/>
                </p:ext>
              </p:extLst>
            </p:nvPr>
          </p:nvGraphicFramePr>
          <p:xfrm>
            <a:off x="622598" y="4723380"/>
            <a:ext cx="87042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96" name="文档" r:id="rId11" imgW="8815917" imgH="869565" progId="Word.Document.12">
                    <p:embed/>
                  </p:oleObj>
                </mc:Choice>
                <mc:Fallback>
                  <p:oleObj name="文档" r:id="rId11" imgW="8815917" imgH="869565" progId="Word.Document.12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598" y="4723380"/>
                          <a:ext cx="8704262" cy="844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2062758" y="4567970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6353046" y="4581922"/>
              <a:ext cx="6062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152285"/>
            <a:ext cx="11615778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多重反应离子方程式的书写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完成下列反应的离子方程式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混合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cs typeface="Courier New"/>
              </a:rPr>
              <a:t>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2495"/>
              </p:ext>
            </p:extLst>
          </p:nvPr>
        </p:nvGraphicFramePr>
        <p:xfrm>
          <a:off x="523772" y="2129013"/>
          <a:ext cx="7645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3" name="文档" r:id="rId3" imgW="7644875" imgH="761380" progId="Word.Document.12">
                  <p:embed/>
                </p:oleObj>
              </mc:Choice>
              <mc:Fallback>
                <p:oleObj name="文档" r:id="rId3" imgW="7644875" imgH="761380" progId="Word.Document.12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72" y="2129013"/>
                        <a:ext cx="7645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12945"/>
              </p:ext>
            </p:extLst>
          </p:nvPr>
        </p:nvGraphicFramePr>
        <p:xfrm>
          <a:off x="511098" y="3443699"/>
          <a:ext cx="84026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4" name="文档" r:id="rId5" imgW="8516466" imgH="761380" progId="Word.Document.12">
                  <p:embed/>
                </p:oleObj>
              </mc:Choice>
              <mc:Fallback>
                <p:oleObj name="文档" r:id="rId5" imgW="8516466" imgH="761380" progId="Word.Document.12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98" y="3443699"/>
                        <a:ext cx="840263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686" y="189434"/>
            <a:ext cx="11388152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(3)CuSO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溶液混合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(4)Fe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</a:t>
            </a:r>
            <a:endParaRPr lang="zh-CN" altLang="zh-CN" sz="1050" kern="100" dirty="0" smtClean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。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cs typeface="Courier New"/>
              </a:rPr>
              <a:t>_______________________________________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39190"/>
              </p:ext>
            </p:extLst>
          </p:nvPr>
        </p:nvGraphicFramePr>
        <p:xfrm>
          <a:off x="564876" y="1004672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4" name="文档" r:id="rId3" imgW="8516466" imgH="762100" progId="Word.Document.12">
                  <p:embed/>
                </p:oleObj>
              </mc:Choice>
              <mc:Fallback>
                <p:oleObj name="文档" r:id="rId3" imgW="8516466" imgH="762100" progId="Word.Document.12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76" y="1004672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012994"/>
              </p:ext>
            </p:extLst>
          </p:nvPr>
        </p:nvGraphicFramePr>
        <p:xfrm>
          <a:off x="602159" y="2389287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5" name="文档" r:id="rId5" imgW="8516466" imgH="762100" progId="Word.Document.12">
                  <p:embed/>
                </p:oleObj>
              </mc:Choice>
              <mc:Fallback>
                <p:oleObj name="文档" r:id="rId5" imgW="8516466" imgH="762100" progId="Word.Document.12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" y="2389287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92999"/>
              </p:ext>
            </p:extLst>
          </p:nvPr>
        </p:nvGraphicFramePr>
        <p:xfrm>
          <a:off x="579860" y="3792164"/>
          <a:ext cx="84026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6" name="文档" r:id="rId7" imgW="8516466" imgH="762100" progId="Word.Document.12">
                  <p:embed/>
                </p:oleObj>
              </mc:Choice>
              <mc:Fallback>
                <p:oleObj name="文档" r:id="rId7" imgW="8516466" imgH="762100" progId="Word.Document.12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60" y="3792164"/>
                        <a:ext cx="8402637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90854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41071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4660" y="1795438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05279"/>
              </p:ext>
            </p:extLst>
          </p:nvPr>
        </p:nvGraphicFramePr>
        <p:xfrm>
          <a:off x="357716" y="837506"/>
          <a:ext cx="11523662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" name="文档" r:id="rId3" imgW="11523662" imgH="5435141" progId="Word.Document.12">
                  <p:embed/>
                </p:oleObj>
              </mc:Choice>
              <mc:Fallback>
                <p:oleObj name="文档" r:id="rId3" imgW="11523662" imgH="5435141" progId="Word.Document.12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16" y="837506"/>
                        <a:ext cx="11523662" cy="543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138186" y="1485578"/>
            <a:ext cx="606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⇌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337986" y="2882758"/>
            <a:ext cx="50405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8582" y="3717826"/>
            <a:ext cx="18722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984200" y="2921213"/>
            <a:ext cx="19297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779856" y="3689360"/>
            <a:ext cx="4262986" cy="791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50590" y="5864114"/>
            <a:ext cx="568865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782838" y="2997746"/>
            <a:ext cx="6883616" cy="605092"/>
            <a:chOff x="2782838" y="2968718"/>
            <a:chExt cx="6883616" cy="605092"/>
          </a:xfrm>
        </p:grpSpPr>
        <p:sp>
          <p:nvSpPr>
            <p:cNvPr id="14" name="TextBox 13"/>
            <p:cNvSpPr txBox="1"/>
            <p:nvPr/>
          </p:nvSpPr>
          <p:spPr>
            <a:xfrm>
              <a:off x="2782838" y="3050590"/>
              <a:ext cx="6883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Academy Engraved LET"/>
                  <a:cs typeface="Times New Roman" panose="02020603050405020304" pitchFamily="18" charset="0"/>
                </a:rPr>
                <a:t>•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O===NH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7031310" y="2968718"/>
              <a:ext cx="288032" cy="26161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9809" y="3128551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浓硫酸不拆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534" y="55421"/>
            <a:ext cx="11388152" cy="67587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强化记忆盐、碱溶解性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钾、钠、铵盐、硝酸盐都易溶；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硫酸盐不溶铅和钡；盐酸盐不溶银亚汞；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微溶物有四种；强碱都易溶，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是微溶。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说明：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四种微溶物是指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MgCO</a:t>
            </a:r>
            <a:r>
              <a:rPr lang="en-US" altLang="zh-CN" sz="2800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AgBr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AgI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及微溶的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都难溶于稀强酸。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多重反应离子方程式书写时的注意点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两种电解质溶液混合，至少电离出两种阴离子和两种阳离子，这四种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或更多种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之间都能两两结合成难电离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或难溶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的物质或后续离子之间的氧化还原反应，这样的离子反应称为多重反应。在写这类反应的离子方程式时易丢失其中的一组反应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0972" y="530310"/>
            <a:ext cx="779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6059" y="-45754"/>
            <a:ext cx="786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+2NaOH == 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↓+Na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7374" y="1197546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更难溶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6905" y="705065"/>
            <a:ext cx="1127539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电离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电解质在水溶液中或熔融状态下离解成自由移动离子的过程。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电解质和非电解质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能够导电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非电解质是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都不能导电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强电解质和弱电解质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在水溶液中完全电离的电解质叫强电解质。在水溶液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电离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的电解质叫弱电解质。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1972" y="258971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8422" y="2592268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63879" y="2603843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3656" y="3249357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水溶液中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5824" y="3240340"/>
            <a:ext cx="1620957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熔融状态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9226" y="3251915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化合物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8762" y="4524909"/>
            <a:ext cx="90281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93947" y="533172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注意：不是根据导电性强弱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85603" y="2448252"/>
            <a:ext cx="2146107" cy="158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232063" y="2275632"/>
            <a:ext cx="11726287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用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分类思想突破跟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量有关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的离子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方程式的书写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125" y="667782"/>
            <a:ext cx="11850557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连续型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指反应生成的离子因又能跟剩余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的反应物继续反应而跟用量有关。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可溶性多元弱酸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与碱溶液反应。如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或其酸酐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与更弱酸的盐溶液反应。如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208111"/>
              </p:ext>
            </p:extLst>
          </p:nvPr>
        </p:nvGraphicFramePr>
        <p:xfrm>
          <a:off x="1835159" y="2692789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0" name="文档" r:id="rId3" imgW="4948929" imgH="831630" progId="Word.Document.12">
                  <p:embed/>
                </p:oleObj>
              </mc:Choice>
              <mc:Fallback>
                <p:oleObj name="文档" r:id="rId3" imgW="4948929" imgH="831630" progId="Word.Document.12">
                  <p:embed/>
                  <p:pic>
                    <p:nvPicPr>
                      <p:cNvPr id="0" name="Picture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9" y="2692789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2617"/>
              </p:ext>
            </p:extLst>
          </p:nvPr>
        </p:nvGraphicFramePr>
        <p:xfrm>
          <a:off x="1832324" y="3320190"/>
          <a:ext cx="494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1" name="文档" r:id="rId5" imgW="4948929" imgH="831990" progId="Word.Document.12">
                  <p:embed/>
                </p:oleObj>
              </mc:Choice>
              <mc:Fallback>
                <p:oleObj name="文档" r:id="rId5" imgW="4948929" imgH="831990" progId="Word.Document.12">
                  <p:embed/>
                  <p:pic>
                    <p:nvPicPr>
                      <p:cNvPr id="0" name="Picture 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24" y="3320190"/>
                        <a:ext cx="4948237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21654"/>
              </p:ext>
            </p:extLst>
          </p:nvPr>
        </p:nvGraphicFramePr>
        <p:xfrm>
          <a:off x="2611075" y="4570034"/>
          <a:ext cx="8334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2" name="文档" r:id="rId7" imgW="8443743" imgH="843818" progId="Word.Document.12">
                  <p:embed/>
                </p:oleObj>
              </mc:Choice>
              <mc:Fallback>
                <p:oleObj name="文档" r:id="rId7" imgW="8443743" imgH="843818" progId="Word.Document.12">
                  <p:embed/>
                  <p:pic>
                    <p:nvPicPr>
                      <p:cNvPr id="0" name="Picture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075" y="4570034"/>
                        <a:ext cx="83343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25753"/>
              </p:ext>
            </p:extLst>
          </p:nvPr>
        </p:nvGraphicFramePr>
        <p:xfrm>
          <a:off x="2601539" y="5239314"/>
          <a:ext cx="820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3" name="文档" r:id="rId9" imgW="8443743" imgH="844538" progId="Word.Document.12">
                  <p:embed/>
                </p:oleObj>
              </mc:Choice>
              <mc:Fallback>
                <p:oleObj name="文档" r:id="rId9" imgW="8443743" imgH="844538" progId="Word.Document.12">
                  <p:embed/>
                  <p:pic>
                    <p:nvPicPr>
                      <p:cNvPr id="0" name="Picture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539" y="5239314"/>
                        <a:ext cx="820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558" y="5950074"/>
            <a:ext cx="92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苯酚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（很弱）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3094" y="3285778"/>
            <a:ext cx="6847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 +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1088" y="2690550"/>
            <a:ext cx="4180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少量还是过量：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9305" y="683394"/>
            <a:ext cx="10943790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多元弱酸盐与强酸反应。如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溶液与稀盐酸：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铝盐溶液与强碱溶液反应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铝盐过量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强碱过量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51865"/>
              </p:ext>
            </p:extLst>
          </p:nvPr>
        </p:nvGraphicFramePr>
        <p:xfrm>
          <a:off x="2605088" y="1496640"/>
          <a:ext cx="38877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4" name="文档" r:id="rId3" imgW="3991258" imgH="833070" progId="Word.Document.12">
                  <p:embed/>
                </p:oleObj>
              </mc:Choice>
              <mc:Fallback>
                <p:oleObj name="文档" r:id="rId3" imgW="3991258" imgH="833070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1496640"/>
                        <a:ext cx="3887787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26580"/>
              </p:ext>
            </p:extLst>
          </p:nvPr>
        </p:nvGraphicFramePr>
        <p:xfrm>
          <a:off x="2581275" y="2203078"/>
          <a:ext cx="48260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5" name="文档" r:id="rId5" imgW="4952889" imgH="833070" progId="Word.Document.12">
                  <p:embed/>
                </p:oleObj>
              </mc:Choice>
              <mc:Fallback>
                <p:oleObj name="文档" r:id="rId5" imgW="4952889" imgH="833070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2203078"/>
                        <a:ext cx="4826000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494806" y="3589422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390525"/>
              </p:ext>
            </p:extLst>
          </p:nvPr>
        </p:nvGraphicFramePr>
        <p:xfrm>
          <a:off x="2638425" y="4287465"/>
          <a:ext cx="4803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6" name="文档" r:id="rId7" imgW="4952889" imgH="833430" progId="Word.Document.12">
                  <p:embed/>
                </p:oleObj>
              </mc:Choice>
              <mc:Fallback>
                <p:oleObj name="文档" r:id="rId7" imgW="4952889" imgH="833430" progId="Word.Document.12">
                  <p:embed/>
                  <p:pic>
                    <p:nvPicPr>
                      <p:cNvPr id="0" name="Picture 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287465"/>
                        <a:ext cx="4803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7440" y="658956"/>
            <a:ext cx="1105322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溶液与强酸溶液反应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强酸过量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03854"/>
              </p:ext>
            </p:extLst>
          </p:nvPr>
        </p:nvGraphicFramePr>
        <p:xfrm>
          <a:off x="3024127" y="1449446"/>
          <a:ext cx="5781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0" name="文档" r:id="rId3" imgW="5781088" imgH="761380" progId="Word.Document.12">
                  <p:embed/>
                </p:oleObj>
              </mc:Choice>
              <mc:Fallback>
                <p:oleObj name="文档" r:id="rId3" imgW="5781088" imgH="761380" progId="Word.Document.12">
                  <p:embed/>
                  <p:pic>
                    <p:nvPicPr>
                      <p:cNvPr id="0" name="Picture 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27" y="1449446"/>
                        <a:ext cx="57816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97658"/>
              </p:ext>
            </p:extLst>
          </p:nvPr>
        </p:nvGraphicFramePr>
        <p:xfrm>
          <a:off x="2613114" y="2176842"/>
          <a:ext cx="5705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1" name="文档" r:id="rId5" imgW="5781088" imgH="762100" progId="Word.Document.12">
                  <p:embed/>
                </p:oleObj>
              </mc:Choice>
              <mc:Fallback>
                <p:oleObj name="文档" r:id="rId5" imgW="5781088" imgH="762100" progId="Word.Document.12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114" y="2176842"/>
                        <a:ext cx="5705475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69416"/>
              </p:ext>
            </p:extLst>
          </p:nvPr>
        </p:nvGraphicFramePr>
        <p:xfrm>
          <a:off x="2181066" y="3577679"/>
          <a:ext cx="71294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2" name="文档" r:id="rId7" imgW="7222219" imgH="656263" progId="Word.Document.12">
                  <p:embed/>
                </p:oleObj>
              </mc:Choice>
              <mc:Fallback>
                <p:oleObj name="文档" r:id="rId7" imgW="7222219" imgH="656263" progId="Word.Document.12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066" y="3577679"/>
                        <a:ext cx="71294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25685"/>
              </p:ext>
            </p:extLst>
          </p:nvPr>
        </p:nvGraphicFramePr>
        <p:xfrm>
          <a:off x="3116499" y="4292393"/>
          <a:ext cx="71294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3" name="文档" r:id="rId9" imgW="7222219" imgH="655543" progId="Word.Document.12">
                  <p:embed/>
                </p:oleObj>
              </mc:Choice>
              <mc:Fallback>
                <p:oleObj name="文档" r:id="rId9" imgW="7222219" imgH="655543" progId="Word.Document.12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499" y="4292393"/>
                        <a:ext cx="7129463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07574" y="362665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9973" y="4302274"/>
            <a:ext cx="17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3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408" y="465891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先后型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一种反应物的两种或两种以上的组成离子，都能跟另一种反应物的组成离子反应，但因反应次序不同而跟用量有关。又可称为竞争型。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60081" y="3118612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12620"/>
              </p:ext>
            </p:extLst>
          </p:nvPr>
        </p:nvGraphicFramePr>
        <p:xfrm>
          <a:off x="2531369" y="3746418"/>
          <a:ext cx="6121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" name="文档" r:id="rId3" imgW="6120940" imgH="667783" progId="Word.Document.12">
                  <p:embed/>
                </p:oleObj>
              </mc:Choice>
              <mc:Fallback>
                <p:oleObj name="文档" r:id="rId3" imgW="6120940" imgH="667783" progId="Word.Document.12">
                  <p:embed/>
                  <p:pic>
                    <p:nvPicPr>
                      <p:cNvPr id="0" name="Picture 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69" y="3746418"/>
                        <a:ext cx="612140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41814"/>
              </p:ext>
            </p:extLst>
          </p:nvPr>
        </p:nvGraphicFramePr>
        <p:xfrm>
          <a:off x="1955800" y="5035088"/>
          <a:ext cx="707231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5" name="文档" r:id="rId5" imgW="7164977" imgH="679302" progId="Word.Document.12">
                  <p:embed/>
                </p:oleObj>
              </mc:Choice>
              <mc:Fallback>
                <p:oleObj name="文档" r:id="rId5" imgW="7164977" imgH="679302" progId="Word.Document.12">
                  <p:embed/>
                  <p:pic>
                    <p:nvPicPr>
                      <p:cNvPr id="0" name="Picture 6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5035088"/>
                        <a:ext cx="7072313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072623"/>
              </p:ext>
            </p:extLst>
          </p:nvPr>
        </p:nvGraphicFramePr>
        <p:xfrm>
          <a:off x="1944688" y="5627489"/>
          <a:ext cx="92456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" name="文档" r:id="rId7" imgW="9662457" imgH="713012" progId="Word.Document.12">
                  <p:embed/>
                </p:oleObj>
              </mc:Choice>
              <mc:Fallback>
                <p:oleObj name="文档" r:id="rId7" imgW="9662457" imgH="713012" progId="Word.Document.12">
                  <p:embed/>
                  <p:pic>
                    <p:nvPicPr>
                      <p:cNvPr id="0" name="Picture 6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27489"/>
                        <a:ext cx="9245600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5446" y="471648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7819" y="6195126"/>
            <a:ext cx="508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一起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挥氧化作用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8" y="2595916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(5)NH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加</a:t>
            </a:r>
            <a:r>
              <a:rPr lang="zh-CN" altLang="en-US" sz="2800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过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0237" y="2114486"/>
            <a:ext cx="879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+ 2NaOH ==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+ Na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614" y="434673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若是加热：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4926" y="2834566"/>
            <a:ext cx="8281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Academy Engraved LET"/>
                <a:cs typeface="Times New Roman" panose="02020603050405020304" pitchFamily="18" charset="0"/>
              </a:rPr>
              <a:t>•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3158" y="3554646"/>
            <a:ext cx="11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同上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10830" y="4346734"/>
            <a:ext cx="7882286" cy="542384"/>
            <a:chOff x="2710830" y="4346734"/>
            <a:chExt cx="7882286" cy="542384"/>
          </a:xfrm>
        </p:grpSpPr>
        <p:sp>
          <p:nvSpPr>
            <p:cNvPr id="27" name="TextBox 26"/>
            <p:cNvSpPr txBox="1"/>
            <p:nvPr/>
          </p:nvSpPr>
          <p:spPr>
            <a:xfrm>
              <a:off x="2710830" y="4365898"/>
              <a:ext cx="788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2OH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=== NH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↑ + CO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800" b="1" baseline="30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2H</a:t>
              </a:r>
              <a:r>
                <a:rPr lang="en-US" altLang="zh-CN" sz="2800" b="1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6383238" y="4346734"/>
              <a:ext cx="268735" cy="189602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7174" y="119754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与结合能力相同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8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/>
      <p:bldP spid="25" grpId="0"/>
      <p:bldP spid="26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432" y="765498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溶液中，逐滴加入稀盐酸至过量，反应的离子方程式依次为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10425"/>
              </p:ext>
            </p:extLst>
          </p:nvPr>
        </p:nvGraphicFramePr>
        <p:xfrm>
          <a:off x="3094020" y="912862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7" name="文档" r:id="rId3" imgW="1126524" imgH="843870" progId="Word.Document.12">
                  <p:embed/>
                </p:oleObj>
              </mc:Choice>
              <mc:Fallback>
                <p:oleObj name="文档" r:id="rId3" imgW="1126524" imgH="843870" progId="Word.Document.12">
                  <p:embed/>
                  <p:pic>
                    <p:nvPicPr>
                      <p:cNvPr id="0" name="Picture 8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20" y="912862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33927"/>
              </p:ext>
            </p:extLst>
          </p:nvPr>
        </p:nvGraphicFramePr>
        <p:xfrm>
          <a:off x="4295006" y="878137"/>
          <a:ext cx="11112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8" name="文档" r:id="rId5" imgW="1126524" imgH="844590" progId="Word.Document.12">
                  <p:embed/>
                </p:oleObj>
              </mc:Choice>
              <mc:Fallback>
                <p:oleObj name="文档" r:id="rId5" imgW="1126524" imgH="844590" progId="Word.Document.12">
                  <p:embed/>
                  <p:pic>
                    <p:nvPicPr>
                      <p:cNvPr id="0" name="Picture 8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006" y="878137"/>
                        <a:ext cx="1111250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84143" y="2119207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75329"/>
              </p:ext>
            </p:extLst>
          </p:nvPr>
        </p:nvGraphicFramePr>
        <p:xfrm>
          <a:off x="670949" y="2766033"/>
          <a:ext cx="5159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9" name="文档" r:id="rId7" imgW="5159905" imgH="714986" progId="Word.Document.12">
                  <p:embed/>
                </p:oleObj>
              </mc:Choice>
              <mc:Fallback>
                <p:oleObj name="文档" r:id="rId7" imgW="5159905" imgH="714986" progId="Word.Document.12">
                  <p:embed/>
                  <p:pic>
                    <p:nvPicPr>
                      <p:cNvPr id="0" name="Picture 8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49" y="2766033"/>
                        <a:ext cx="51593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54837"/>
              </p:ext>
            </p:extLst>
          </p:nvPr>
        </p:nvGraphicFramePr>
        <p:xfrm>
          <a:off x="647700" y="3404618"/>
          <a:ext cx="50927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0" name="文档" r:id="rId9" imgW="5159905" imgH="714266" progId="Word.Document.12">
                  <p:embed/>
                </p:oleObj>
              </mc:Choice>
              <mc:Fallback>
                <p:oleObj name="文档" r:id="rId9" imgW="5159905" imgH="714266" progId="Word.Document.12">
                  <p:embed/>
                  <p:pic>
                    <p:nvPicPr>
                      <p:cNvPr id="0" name="Picture 8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04618"/>
                        <a:ext cx="5092700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24882" y="4046489"/>
            <a:ext cx="494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142" y="1701602"/>
            <a:ext cx="687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HAlO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1988" y="2421682"/>
            <a:ext cx="604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007" y="71664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向含有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溶液至过量，反应的离子方程式依次为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57082"/>
              </p:ext>
            </p:extLst>
          </p:nvPr>
        </p:nvGraphicFramePr>
        <p:xfrm>
          <a:off x="3907666" y="829279"/>
          <a:ext cx="112712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4" name="文档" r:id="rId3" imgW="1126524" imgH="691225" progId="Word.Document.12">
                  <p:embed/>
                </p:oleObj>
              </mc:Choice>
              <mc:Fallback>
                <p:oleObj name="文档" r:id="rId3" imgW="1126524" imgH="691225" progId="Word.Document.12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666" y="829279"/>
                        <a:ext cx="1127125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4315" y="2095859"/>
            <a:ext cx="3025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69590" y="2694025"/>
            <a:ext cx="438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Al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3OH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=Al(OH)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↓</a:t>
            </a:r>
            <a:endParaRPr lang="zh-CN" alt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11669"/>
              </p:ext>
            </p:extLst>
          </p:nvPr>
        </p:nvGraphicFramePr>
        <p:xfrm>
          <a:off x="708577" y="3361134"/>
          <a:ext cx="41052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5" name="文档" r:id="rId5" imgW="4105026" imgH="820109" progId="Word.Document.12">
                  <p:embed/>
                </p:oleObj>
              </mc:Choice>
              <mc:Fallback>
                <p:oleObj name="文档" r:id="rId5" imgW="4105026" imgH="820109" progId="Word.Document.12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77" y="3361134"/>
                        <a:ext cx="4105275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755478"/>
              </p:ext>
            </p:extLst>
          </p:nvPr>
        </p:nvGraphicFramePr>
        <p:xfrm>
          <a:off x="713200" y="4014573"/>
          <a:ext cx="51514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6" name="文档" r:id="rId7" imgW="5221830" imgH="820109" progId="Word.Document.12">
                  <p:embed/>
                </p:oleObj>
              </mc:Choice>
              <mc:Fallback>
                <p:oleObj name="文档" r:id="rId7" imgW="5221830" imgH="820109" progId="Word.Document.12">
                  <p:embed/>
                  <p:pic>
                    <p:nvPicPr>
                      <p:cNvPr id="0" name="Picture 6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00" y="4014573"/>
                        <a:ext cx="5151438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671270" y="1929023"/>
            <a:ext cx="4691582" cy="3528392"/>
            <a:chOff x="6815286" y="1845618"/>
            <a:chExt cx="4691582" cy="352839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6815286" y="5374010"/>
              <a:ext cx="46915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6815286" y="1845618"/>
              <a:ext cx="0" cy="352839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0521318" y="5490580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n(NaOH)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671270" y="5413873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7391350" y="3477258"/>
            <a:ext cx="1584176" cy="193661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975526" y="3477258"/>
            <a:ext cx="72008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695606" y="3477258"/>
            <a:ext cx="702479" cy="1980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15286" y="1701602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沉淀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975526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391350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690801" y="3389292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398085" y="3361146"/>
            <a:ext cx="0" cy="205897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大括号 36"/>
          <p:cNvSpPr/>
          <p:nvPr/>
        </p:nvSpPr>
        <p:spPr>
          <a:xfrm rot="5400000">
            <a:off x="8020454" y="4933121"/>
            <a:ext cx="363457" cy="1592743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904560" y="5930910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</a:p>
        </p:txBody>
      </p:sp>
      <p:sp>
        <p:nvSpPr>
          <p:cNvPr id="40" name="右大括号 39"/>
          <p:cNvSpPr/>
          <p:nvPr/>
        </p:nvSpPr>
        <p:spPr>
          <a:xfrm rot="5400000">
            <a:off x="9852175" y="5389089"/>
            <a:ext cx="363457" cy="728361"/>
          </a:xfrm>
          <a:prstGeom prst="rightBrace">
            <a:avLst>
              <a:gd name="adj1" fmla="val 8333"/>
              <a:gd name="adj2" fmla="val 4908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719274" y="5964588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7708" y="193420"/>
            <a:ext cx="684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能力：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Al(OH)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7" grpId="0"/>
      <p:bldP spid="30" grpId="0"/>
      <p:bldP spid="37" grpId="0" animBg="1"/>
      <p:bldP spid="38" grpId="0"/>
      <p:bldP spid="40" grpId="0" animBg="1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47339"/>
              </p:ext>
            </p:extLst>
          </p:nvPr>
        </p:nvGraphicFramePr>
        <p:xfrm>
          <a:off x="3640558" y="2997746"/>
          <a:ext cx="6415088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5" name="文档" r:id="rId3" imgW="6497070" imgH="790998" progId="Word.Document.12">
                  <p:embed/>
                </p:oleObj>
              </mc:Choice>
              <mc:Fallback>
                <p:oleObj name="文档" r:id="rId3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2997746"/>
                        <a:ext cx="6415088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07364"/>
              </p:ext>
            </p:extLst>
          </p:nvPr>
        </p:nvGraphicFramePr>
        <p:xfrm>
          <a:off x="3574926" y="5235426"/>
          <a:ext cx="8243888" cy="74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6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926" y="5235426"/>
                        <a:ext cx="8243888" cy="7428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871" y="232215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2918" y="233953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NaOH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871" y="3034845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98" y="449409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7598" y="4437906"/>
            <a:ext cx="403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2NaOH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598" y="530791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47334" y="2349674"/>
            <a:ext cx="4107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NaHCO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67753" y="4437906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8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3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434578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题组三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酸式盐有关量的问题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不足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不足，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过量：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10687"/>
              </p:ext>
            </p:extLst>
          </p:nvPr>
        </p:nvGraphicFramePr>
        <p:xfrm>
          <a:off x="3640558" y="3042237"/>
          <a:ext cx="6703120" cy="89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1" name="文档" r:id="rId6" imgW="6497070" imgH="790998" progId="Word.Document.12">
                  <p:embed/>
                </p:oleObj>
              </mc:Choice>
              <mc:Fallback>
                <p:oleObj name="文档" r:id="rId6" imgW="6497070" imgH="790998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558" y="3042237"/>
                        <a:ext cx="6703120" cy="891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48871" y="2313137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2918" y="233051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71" y="307933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495" y="451758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6870" y="4510860"/>
            <a:ext cx="394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+ 2NaHCO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495" y="532609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053181"/>
              </p:ext>
            </p:extLst>
          </p:nvPr>
        </p:nvGraphicFramePr>
        <p:xfrm>
          <a:off x="3575050" y="5244508"/>
          <a:ext cx="82438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2" name="文档" r:id="rId8" imgW="8342914" imgH="656230" progId="Word.Document.12">
                  <p:embed/>
                </p:oleObj>
              </mc:Choice>
              <mc:Fallback>
                <p:oleObj name="文档" r:id="rId8" imgW="8342914" imgH="656230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44508"/>
                        <a:ext cx="82438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7175326" y="2330510"/>
            <a:ext cx="3727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9342" y="4509914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92806" y="945991"/>
            <a:ext cx="11231688" cy="5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1</a:t>
            </a:r>
            <a:r>
              <a:rPr lang="en-US" altLang="zh-CN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电解质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在水溶液里</a:t>
            </a:r>
            <a:r>
              <a:rPr lang="zh-CN" altLang="en-US" sz="2800" b="1" dirty="0">
                <a:solidFill>
                  <a:srgbClr val="FF3300"/>
                </a:solidFill>
                <a:latin typeface="Arial" pitchFamily="34" charset="0"/>
                <a:ea typeface="黑体" pitchFamily="49" charset="-122"/>
              </a:rPr>
              <a:t>或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</a:rPr>
              <a:t>熔化状况下能导电的</a:t>
            </a:r>
            <a:r>
              <a:rPr lang="zh-CN" altLang="en-US" sz="2800" b="1" u="sng" dirty="0">
                <a:solidFill>
                  <a:srgbClr val="FF0066"/>
                </a:solidFill>
                <a:latin typeface="Arial" pitchFamily="34" charset="0"/>
                <a:ea typeface="黑体" pitchFamily="49" charset="-122"/>
              </a:rPr>
              <a:t>化合物</a:t>
            </a:r>
            <a:r>
              <a:rPr lang="zh-CN" altLang="en-US" sz="2800" b="1" u="sng" dirty="0">
                <a:solidFill>
                  <a:srgbClr val="FF0000"/>
                </a:solidFill>
                <a:latin typeface="Arial" pitchFamily="34" charset="0"/>
                <a:ea typeface="黑体" pitchFamily="49" charset="-122"/>
              </a:rPr>
              <a:t>。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26982" y="1450932"/>
            <a:ext cx="11231687" cy="24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酸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HNO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PO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S  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HClO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碱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NaOH  KOH  Ca(OH)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rPr>
              <a:t>·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H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 Mg(OH)</a:t>
            </a:r>
            <a:r>
              <a:rPr lang="en-US" altLang="zh-CN" sz="2800" b="1" baseline="-25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盐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NaCl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CuSO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CaCO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 NaHCO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 </a:t>
            </a:r>
            <a:endParaRPr lang="en-US" altLang="zh-CN" sz="2800" b="1" dirty="0">
              <a:solidFill>
                <a:srgbClr val="0000FF"/>
              </a:solidFill>
              <a:cs typeface="Times New Roman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cs typeface="Times New Roman" pitchFamily="18" charset="0"/>
              </a:rPr>
              <a:t>多数金属氧化物</a:t>
            </a:r>
            <a:r>
              <a:rPr lang="en-US" altLang="zh-CN" sz="2800" b="1" dirty="0">
                <a:solidFill>
                  <a:srgbClr val="FF0066"/>
                </a:solidFill>
                <a:cs typeface="Times New Roman" pitchFamily="18" charset="0"/>
              </a:rPr>
              <a:t>: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 </a:t>
            </a:r>
            <a:r>
              <a:rPr lang="en-US" altLang="zh-CN" sz="2800" b="1" dirty="0" err="1">
                <a:solidFill>
                  <a:srgbClr val="0000FF"/>
                </a:solidFill>
                <a:cs typeface="Times New Roman" pitchFamily="18" charset="0"/>
              </a:rPr>
              <a:t>MgO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Al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 Na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cs typeface="Times New Roman" pitchFamily="18" charset="0"/>
              </a:rPr>
              <a:t>O</a:t>
            </a:r>
            <a:r>
              <a:rPr lang="en-US" altLang="zh-CN" sz="2800" b="1" baseline="-30000" dirty="0">
                <a:solidFill>
                  <a:srgbClr val="0000FF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350790" y="188957"/>
            <a:ext cx="7775621" cy="61774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08850" tIns="54425" rIns="108850" bIns="54425">
            <a:spAutoFit/>
          </a:bodyPr>
          <a:lstStyle/>
          <a:p>
            <a:pPr algn="ctr">
              <a:defRPr/>
            </a:pPr>
            <a:r>
              <a:rPr lang="zh-CN" altLang="en-US" sz="3300" b="1" smtClean="0">
                <a:solidFill>
                  <a:srgbClr val="0000FF"/>
                </a:solidFill>
              </a:rPr>
              <a:t>电解质</a:t>
            </a:r>
            <a:r>
              <a:rPr lang="zh-CN" altLang="en-US" sz="3300" b="1" dirty="0">
                <a:solidFill>
                  <a:srgbClr val="0000FF"/>
                </a:solidFill>
              </a:rPr>
              <a:t>和非电解质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46534" y="3899018"/>
            <a:ext cx="11953123" cy="11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b="1" dirty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非电解质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在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水溶液里</a:t>
            </a:r>
            <a:r>
              <a:rPr lang="zh-CN" altLang="en-US" sz="2800" b="1" dirty="0">
                <a:solidFill>
                  <a:srgbClr val="FF33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熔化状况下都不能导电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sz="2800" b="1" u="sng" dirty="0" smtClean="0">
                <a:solidFill>
                  <a:srgbClr val="FF0066"/>
                </a:solidFill>
                <a:latin typeface="黑体" pitchFamily="49" charset="-122"/>
                <a:ea typeface="黑体" pitchFamily="49" charset="-122"/>
              </a:rPr>
              <a:t>化合物。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            </a:t>
            </a:r>
            <a:endParaRPr lang="zh-CN" altLang="en-US" sz="2800" b="1" u="sng" dirty="0">
              <a:solidFill>
                <a:srgbClr val="FF006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475162" y="4613398"/>
            <a:ext cx="11039096" cy="18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多数有机物：</a:t>
            </a:r>
            <a:r>
              <a:rPr kumimoji="0" lang="zh-CN" altLang="en-US" sz="2800" b="1" dirty="0">
                <a:solidFill>
                  <a:srgbClr val="0000CC"/>
                </a:solidFill>
                <a:latin typeface="Arial" pitchFamily="34" charset="0"/>
              </a:rPr>
              <a:t>蔗糖 、酒精、乙醚、烃、苯等是非电解质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Arial" pitchFamily="34" charset="0"/>
              </a:rPr>
              <a:t>非金属氧化物：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CO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SO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NO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2</a:t>
            </a:r>
            <a:r>
              <a:rPr kumimoji="0" lang="zh-CN" altLang="en-US" sz="2800" b="1" dirty="0">
                <a:solidFill>
                  <a:srgbClr val="0000FF"/>
                </a:solidFill>
                <a:latin typeface="Arial" pitchFamily="34" charset="0"/>
              </a:rPr>
              <a:t>等是非电解质</a:t>
            </a:r>
            <a:r>
              <a:rPr kumimoji="0" lang="zh-CN" altLang="en-US" sz="2800" b="1" dirty="0">
                <a:solidFill>
                  <a:srgbClr val="6600FF"/>
                </a:solidFill>
                <a:latin typeface="Arial" pitchFamily="34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0" lang="zh-CN" altLang="en-US" sz="2800" b="1" dirty="0" smtClean="0">
                <a:latin typeface="Arial" pitchFamily="34" charset="0"/>
              </a:rPr>
              <a:t>某些</a:t>
            </a:r>
            <a:r>
              <a:rPr kumimoji="0" lang="zh-CN" altLang="en-US" sz="2800" b="1" dirty="0">
                <a:latin typeface="Arial" pitchFamily="34" charset="0"/>
              </a:rPr>
              <a:t>非金属氢化物</a:t>
            </a:r>
            <a:r>
              <a:rPr kumimoji="0" lang="en-US" altLang="zh-CN" sz="2800" b="1" dirty="0">
                <a:solidFill>
                  <a:schemeClr val="tx2"/>
                </a:solidFill>
                <a:latin typeface="Arial" pitchFamily="34" charset="0"/>
              </a:rPr>
              <a:t>: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NH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  PH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3    </a:t>
            </a:r>
            <a:r>
              <a:rPr kumimoji="0" lang="en-US" altLang="zh-CN" sz="2800" b="1" dirty="0">
                <a:solidFill>
                  <a:srgbClr val="0000FF"/>
                </a:solidFill>
                <a:latin typeface="Arial" pitchFamily="34" charset="0"/>
              </a:rPr>
              <a:t> CH</a:t>
            </a:r>
            <a:r>
              <a:rPr kumimoji="0" lang="en-US" altLang="zh-CN" sz="2800" b="1" baseline="-25000" dirty="0">
                <a:solidFill>
                  <a:srgbClr val="0000FF"/>
                </a:solidFill>
                <a:latin typeface="Arial" pitchFamily="34" charset="0"/>
              </a:rPr>
              <a:t>4</a:t>
            </a:r>
            <a:endParaRPr kumimoji="0" lang="en-US" altLang="zh-CN" sz="2800" b="1" dirty="0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  <p:bldP spid="59397" grpId="0"/>
      <p:bldP spid="59400" grpId="0"/>
      <p:bldP spid="5940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8989" y="512191"/>
            <a:ext cx="11388152" cy="394182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中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滴加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至沉淀完全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marL="457200" lvl="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至中性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204495"/>
              </p:ext>
            </p:extLst>
          </p:nvPr>
        </p:nvGraphicFramePr>
        <p:xfrm>
          <a:off x="3558624" y="2816672"/>
          <a:ext cx="6734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文档" r:id="rId3" imgW="7030947" imgH="653355" progId="Word.Document.12">
                  <p:embed/>
                </p:oleObj>
              </mc:Choice>
              <mc:Fallback>
                <p:oleObj name="文档" r:id="rId3" imgW="7030947" imgH="653355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624" y="2816672"/>
                        <a:ext cx="673417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302846"/>
              </p:ext>
            </p:extLst>
          </p:nvPr>
        </p:nvGraphicFramePr>
        <p:xfrm>
          <a:off x="3469887" y="4941962"/>
          <a:ext cx="81137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8" name="文档" r:id="rId5" imgW="8342914" imgH="656230" progId="Word.Document.12">
                  <p:embed/>
                </p:oleObj>
              </mc:Choice>
              <mc:Fallback>
                <p:oleObj name="文档" r:id="rId5" imgW="8342914" imgH="65623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887" y="4941962"/>
                        <a:ext cx="811371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82" y="209711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229" y="2114486"/>
            <a:ext cx="375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82" y="2818821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8841" y="1394406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77821" y="211448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碱性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261" y="4246588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写化学方程式：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6308" y="4263961"/>
            <a:ext cx="393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2NaHSO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261" y="4968296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写离子方程式：</a:t>
            </a:r>
            <a:endParaRPr lang="zh-CN" alt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37861" y="429389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1665" y="3573810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893" y="5714886"/>
            <a:ext cx="11821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若向该溶液中再加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溶液，离子方程式为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en-US" sz="28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808587"/>
              </p:ext>
            </p:extLst>
          </p:nvPr>
        </p:nvGraphicFramePr>
        <p:xfrm>
          <a:off x="8035428" y="5671939"/>
          <a:ext cx="41084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9" name="文档" r:id="rId10" imgW="4213571" imgH="654464" progId="Word.Document.12">
                  <p:embed/>
                </p:oleObj>
              </mc:Choice>
              <mc:Fallback>
                <p:oleObj name="文档" r:id="rId10" imgW="4213571" imgH="654464" progId="Word.Documen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5428" y="5671939"/>
                        <a:ext cx="41084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6987768" y="2129000"/>
            <a:ext cx="3826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 + NaOH + 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7147174" y="4280708"/>
            <a:ext cx="3988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Na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14293" y="23150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思维建模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592" y="693490"/>
            <a:ext cx="1129693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定一法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书写酸式盐与碱反应的离子方程式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根据相对量将少量物质定为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，若少量物质有两种或两种以上离子参加反应，则参加反应离子的物质的量之比与物质组成之比相符。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依据少量物质中离子的物质的量，确定过量物质中实际参加反应的离子的物质的量。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依据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先中和后沉淀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的思路正确书写离子方程式。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942" y="5013970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谁不足，谁的系数就定为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(1)FeBr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: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0.5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FeBr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6214" y="981522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8724" y="1557586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2798" y="2349674"/>
            <a:ext cx="32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490" y="3554646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4646" y="2978582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9854" y="2349674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03318" y="3861842"/>
            <a:ext cx="513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146" y="4922798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28764" y="5196316"/>
            <a:ext cx="549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146" y="6166098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Br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+ 4Cl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2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63440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氧化还原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反应中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(2)FeI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的问题：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下列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三种情况，分别讨论如下：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过量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不足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：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②</a:t>
            </a:r>
            <a:r>
              <a:rPr lang="en-US" altLang="zh-CN" sz="2800" kern="1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FeI</a:t>
            </a:r>
            <a:r>
              <a:rPr lang="en-US" altLang="zh-CN" sz="2800" kern="100" baseline="-25000" dirty="0" smtClean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与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Cl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物质的量比为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1:1.25</a:t>
            </a:r>
            <a:endParaRPr lang="en-US" altLang="zh-CN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6214" y="981522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氧化性：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Br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Fe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I</a:t>
            </a:r>
            <a:r>
              <a:rPr lang="en-US" altLang="zh-CN" sz="2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8724" y="1557586"/>
            <a:ext cx="464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还原性</a:t>
            </a:r>
            <a:r>
              <a:rPr lang="zh-CN" alt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Br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Fe</a:t>
            </a:r>
            <a:r>
              <a:rPr lang="en-US" altLang="zh-CN" sz="2800" b="1" baseline="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I</a:t>
            </a:r>
            <a:r>
              <a:rPr lang="en-US" altLang="zh-CN" sz="2800" b="1" baseline="30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-25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2798" y="234967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490" y="3554646"/>
            <a:ext cx="677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+ 6Cl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0630" y="2927123"/>
            <a:ext cx="508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+ 3/2Cl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FeCl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9854" y="2349674"/>
            <a:ext cx="466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n(Cl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n(FeI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1.5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8825" y="3914686"/>
            <a:ext cx="4875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7154" y="4922798"/>
            <a:ext cx="468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3346" y="5085978"/>
            <a:ext cx="506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完全被氧化，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部分被氧化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146" y="6166098"/>
            <a:ext cx="64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2Fe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+ 4I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+ 10Cl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189434"/>
            <a:ext cx="11617054" cy="507828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组</a:t>
            </a:r>
            <a:r>
              <a:rPr lang="zh-CN" altLang="en-US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五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明矾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中涉及“量”的问题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向明矾溶液中逐滴滴加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恰好完全沉淀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n(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n(Ba(OH)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1:2</a:t>
            </a: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中逐滴滴加明矾溶液，使生成的沉淀达到最大值：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marL="457200" indent="-4572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52665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02883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50686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92171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7977" y="2402518"/>
            <a:ext cx="861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KAl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2Ba(OH)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2BaSO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2KAlO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+ 2H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t="84556" r="12626" b="317"/>
          <a:stretch/>
        </p:blipFill>
        <p:spPr>
          <a:xfrm>
            <a:off x="478582" y="4581922"/>
            <a:ext cx="11329022" cy="18013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70670" y="3194606"/>
            <a:ext cx="95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Al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3+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2Ba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4OH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 2BaSO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+ 2AlO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28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1001504" y="2275632"/>
            <a:ext cx="1031885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考点四　突破离子方程式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正误</a:t>
            </a:r>
            <a:endParaRPr lang="en-US" altLang="zh-CN" sz="6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            </a:t>
            </a:r>
            <a:r>
              <a:rPr lang="zh-CN" altLang="zh-CN" sz="6000" b="1" dirty="0" smtClean="0">
                <a:solidFill>
                  <a:schemeClr val="bg1"/>
                </a:solidFill>
                <a:latin typeface="+mj-ea"/>
                <a:ea typeface="+mj-ea"/>
              </a:rPr>
              <a:t>判断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zh-CN" altLang="zh-CN" sz="6000" b="1" dirty="0">
                <a:solidFill>
                  <a:schemeClr val="bg1"/>
                </a:solidFill>
                <a:latin typeface="+mj-ea"/>
                <a:ea typeface="+mj-ea"/>
              </a:rPr>
              <a:t>四个陷阱</a:t>
            </a: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endParaRPr lang="zh-CN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7217" y="705065"/>
            <a:ext cx="1161705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化学式或离子符号的正确使用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固体与水反应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盐酸：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醋酸溶液与水垢中的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16862"/>
              </p:ext>
            </p:extLst>
          </p:nvPr>
        </p:nvGraphicFramePr>
        <p:xfrm>
          <a:off x="4176049" y="2304625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0" name="文档" r:id="rId3" imgW="1033277" imgH="691225" progId="Word.Document.12">
                  <p:embed/>
                </p:oleObj>
              </mc:Choice>
              <mc:Fallback>
                <p:oleObj name="文档" r:id="rId3" imgW="1033277" imgH="691225" progId="Word.Document.12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049" y="2304625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27141"/>
              </p:ext>
            </p:extLst>
          </p:nvPr>
        </p:nvGraphicFramePr>
        <p:xfrm>
          <a:off x="5232661" y="3006763"/>
          <a:ext cx="1033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1" name="文档" r:id="rId5" imgW="1033277" imgH="690505" progId="Word.Document.12">
                  <p:embed/>
                </p:oleObj>
              </mc:Choice>
              <mc:Fallback>
                <p:oleObj name="文档" r:id="rId5" imgW="1033277" imgH="690505" progId="Word.Document.12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661" y="3006763"/>
                        <a:ext cx="103346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812381" y="22776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48643" y="293889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6694" y="442919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0843" y="5051253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320" y="765498"/>
            <a:ext cx="11074344" cy="3618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“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拆分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+mn-ea"/>
                <a:cs typeface="Times New Roman"/>
              </a:rPr>
              <a:t>”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华文细黑" pitchFamily="2" charset="-122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离子方程式的正误判断中，常常设置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物质是否能拆分陷阱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，氧化物、弱电解质、沉淀、酸式酸根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在离子方程式中均不能拆分。在复习时，应熟记常见的弱电解质、溶解度表及常见多元弱酸的酸式酸根。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38221"/>
              </p:ext>
            </p:extLst>
          </p:nvPr>
        </p:nvGraphicFramePr>
        <p:xfrm>
          <a:off x="5869260" y="2338099"/>
          <a:ext cx="11620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4" name="文档" r:id="rId3" imgW="1162167" imgH="679344" progId="Word.Document.12">
                  <p:embed/>
                </p:oleObj>
              </mc:Choice>
              <mc:Fallback>
                <p:oleObj name="文档" r:id="rId3" imgW="1162167" imgH="679344" progId="Word.Document.12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260" y="2338099"/>
                        <a:ext cx="116205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7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58" y="14057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离子方程式中的守恒关系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向稀硝酸中加入铜片：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向水中加入一小块钠：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=Na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(4)MnO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和浓盐酸混合加热：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Mn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14104"/>
              </p:ext>
            </p:extLst>
          </p:nvPr>
        </p:nvGraphicFramePr>
        <p:xfrm>
          <a:off x="6146005" y="2414343"/>
          <a:ext cx="974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" name="文档" r:id="rId3" imgW="974233" imgH="644423" progId="Word.Document.12">
                  <p:embed/>
                </p:oleObj>
              </mc:Choice>
              <mc:Fallback>
                <p:oleObj name="文档" r:id="rId3" imgW="974233" imgH="644423" progId="Word.Document.12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005" y="2414343"/>
                        <a:ext cx="974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887074"/>
              </p:ext>
            </p:extLst>
          </p:nvPr>
        </p:nvGraphicFramePr>
        <p:xfrm>
          <a:off x="8090221" y="3638479"/>
          <a:ext cx="15970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1" name="文档" r:id="rId5" imgW="1603560" imgH="792388" progId="Word.Document.12">
                  <p:embed/>
                </p:oleObj>
              </mc:Choice>
              <mc:Fallback>
                <p:oleObj name="文档" r:id="rId5" imgW="1603560" imgH="792388" progId="Word.Document.12">
                  <p:embed/>
                  <p:pic>
                    <p:nvPicPr>
                      <p:cNvPr id="0" name="Picture 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0221" y="3638479"/>
                        <a:ext cx="159702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8638177" y="17544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26918" y="24322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51247" y="31649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8319" y="45370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4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24" y="751365"/>
            <a:ext cx="10856137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守恒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离子方程式除符合质量守恒外，还应符合电荷守恒，学生往往只注意质量守恒，而忽略电荷守恒，这也是命题者经常设置的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2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26590"/>
            <a:ext cx="12239091" cy="6859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pPr algn="ctr"/>
            <a:endParaRPr lang="zh-CN" altLang="zh-CN">
              <a:latin typeface="Tahoma" pitchFamily="34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5473" y="8436"/>
            <a:ext cx="12190413" cy="17651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en-US" altLang="zh-CN" b="1" i="1" dirty="0">
                <a:solidFill>
                  <a:srgbClr val="FF3300"/>
                </a:solidFill>
              </a:rPr>
              <a:t>☆</a:t>
            </a:r>
            <a:r>
              <a:rPr lang="zh-CN" altLang="en-US" sz="3300" b="1" i="1" dirty="0">
                <a:solidFill>
                  <a:srgbClr val="FF0000"/>
                </a:solidFill>
                <a:ea typeface="楷体_GB2312" pitchFamily="49" charset="-122"/>
              </a:rPr>
              <a:t>电解质与非电解质的判断</a:t>
            </a:r>
            <a:r>
              <a:rPr lang="zh-CN" altLang="en-US" sz="3300" b="1" i="1" dirty="0" smtClean="0">
                <a:solidFill>
                  <a:srgbClr val="FF0000"/>
                </a:solidFill>
                <a:ea typeface="楷体_GB2312" pitchFamily="49" charset="-122"/>
              </a:rPr>
              <a:t>：</a:t>
            </a:r>
            <a:r>
              <a:rPr lang="zh-CN" altLang="en-US" sz="3300" b="1" i="1" dirty="0" smtClean="0">
                <a:solidFill>
                  <a:schemeClr val="accent2"/>
                </a:solidFill>
                <a:ea typeface="楷体_GB2312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0000FF"/>
                </a:solidFill>
                <a:ea typeface="楷体_GB2312" pitchFamily="49" charset="-122"/>
              </a:rPr>
              <a:t>主要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看该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化合物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在溶于水或熔融状态下，</a:t>
            </a:r>
            <a:r>
              <a:rPr lang="zh-CN" altLang="en-US" sz="2800" b="1" dirty="0">
                <a:solidFill>
                  <a:srgbClr val="FF3300"/>
                </a:solidFill>
                <a:ea typeface="楷体_GB2312" pitchFamily="49" charset="-122"/>
              </a:rPr>
              <a:t>自身能否电离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出阴、阳离子，能电离的属于电解质，不能电离的属于非电解质。水溶液能够导电只能作为参考因素。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64220" y="4869954"/>
            <a:ext cx="11375602" cy="84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熔融的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 因</a:t>
            </a:r>
            <a:r>
              <a:rPr lang="en-US" altLang="zh-CN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 </a:t>
            </a:r>
            <a:r>
              <a:rPr lang="zh-CN" altLang="en-US" b="1" i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是单质，</a:t>
            </a:r>
            <a:r>
              <a:rPr lang="en-US" altLang="zh-CN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溶液是混合物．故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NaOH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溶液既不是</a:t>
            </a:r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电解质也不是非电解质。</a:t>
            </a:r>
            <a:endParaRPr lang="zh-CN" altLang="en-US" b="1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262558" y="5661472"/>
            <a:ext cx="9479582" cy="10332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是电解质的原因是它熔融状态下能导电，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熔融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=2Na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+O</a:t>
            </a:r>
            <a:r>
              <a:rPr lang="en-US" altLang="zh-CN" b="1" baseline="30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endParaRPr lang="en-US" altLang="zh-CN" b="1" baseline="300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而不是溶于水能导电，因为：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+ H</a:t>
            </a:r>
            <a:r>
              <a:rPr lang="en-US" altLang="zh-CN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O = 2NaOH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467712" y="6083179"/>
            <a:ext cx="24550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0" y="1764439"/>
            <a:ext cx="12190413" cy="54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的水溶液能导电，它们是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406574" y="2315251"/>
            <a:ext cx="11663431" cy="140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------SO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的水溶液虽然能导电，但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自身不能电离出阴、阳离子</a:t>
            </a:r>
            <a:r>
              <a:rPr lang="zh-CN" altLang="en-US" sz="2800" b="1" dirty="0">
                <a:solidFill>
                  <a:srgbClr val="339933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，而是靠生成的酸或碱电离出阴、阳离子，</a:t>
            </a:r>
          </a:p>
          <a:p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故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SO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 smtClean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非电解质</a:t>
            </a:r>
            <a:r>
              <a:rPr lang="zh-CN" altLang="en-US" sz="28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33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5473" y="3717826"/>
            <a:ext cx="12190413" cy="1187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】 Fe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的水溶液、熔融的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溶液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能导电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它们是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电解质吗？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 autoUpdateAnimBg="0"/>
      <p:bldP spid="73733" grpId="0" build="p"/>
      <p:bldP spid="73735" grpId="0" animBg="1"/>
      <p:bldP spid="73737" grpId="0" animBg="1"/>
      <p:bldP spid="73738" grpId="0"/>
      <p:bldP spid="737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4408" y="189434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有关离子反应的反应原理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投入到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和稀盐酸反应：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和稀硝酸反应：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和浓硫酸反应：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Zn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896700"/>
              </p:ext>
            </p:extLst>
          </p:nvPr>
        </p:nvGraphicFramePr>
        <p:xfrm>
          <a:off x="7126468" y="4188165"/>
          <a:ext cx="11620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9" name="文档" r:id="rId3" imgW="1162167" imgH="667824" progId="Word.Document.12">
                  <p:embed/>
                </p:oleObj>
              </mc:Choice>
              <mc:Fallback>
                <p:oleObj name="文档" r:id="rId3" imgW="1162167" imgH="667824" progId="Word.Document.12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468" y="4188165"/>
                        <a:ext cx="1162050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91550" y="1657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83438" y="231307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51274" y="291883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2532" y="356035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5963" y="420084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9859" y="48514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20328" y="5484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07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2558" y="23829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(9)HS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的电离：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(10)NaHCO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溶液中滴入烧碱溶液并加热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    </a:t>
            </a: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66071"/>
              </p:ext>
            </p:extLst>
          </p:nvPr>
        </p:nvGraphicFramePr>
        <p:xfrm>
          <a:off x="6394126" y="382308"/>
          <a:ext cx="102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文档" r:id="rId3" imgW="1021036" imgH="703105" progId="Word.Document.12">
                  <p:embed/>
                </p:oleObj>
              </mc:Choice>
              <mc:Fallback>
                <p:oleObj name="文档" r:id="rId3" imgW="1021036" imgH="703105" progId="Word.Document.12">
                  <p:embed/>
                  <p:pic>
                    <p:nvPicPr>
                      <p:cNvPr id="0" name="Picture 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126" y="382308"/>
                        <a:ext cx="1020762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955336"/>
              </p:ext>
            </p:extLst>
          </p:nvPr>
        </p:nvGraphicFramePr>
        <p:xfrm>
          <a:off x="3718255" y="2304979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文档" r:id="rId5" imgW="1021036" imgH="703465" progId="Word.Document.12">
                  <p:embed/>
                </p:oleObj>
              </mc:Choice>
              <mc:Fallback>
                <p:oleObj name="文档" r:id="rId5" imgW="1021036" imgH="703465" progId="Word.Document.12">
                  <p:embed/>
                  <p:pic>
                    <p:nvPicPr>
                      <p:cNvPr id="0" name="Picture 8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255" y="2304979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24652"/>
              </p:ext>
            </p:extLst>
          </p:nvPr>
        </p:nvGraphicFramePr>
        <p:xfrm>
          <a:off x="6875032" y="2746676"/>
          <a:ext cx="43973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文档" r:id="rId7" imgW="4397728" imgH="902192" progId="Word.Document.12">
                  <p:embed/>
                </p:oleObj>
              </mc:Choice>
              <mc:Fallback>
                <p:oleObj name="文档" r:id="rId7" imgW="4397728" imgH="902192" progId="Word.Document.12">
                  <p:embed/>
                  <p:pic>
                    <p:nvPicPr>
                      <p:cNvPr id="0" name="Picture 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032" y="2746676"/>
                        <a:ext cx="4397375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7209"/>
              </p:ext>
            </p:extLst>
          </p:nvPr>
        </p:nvGraphicFramePr>
        <p:xfrm>
          <a:off x="10680393" y="4211912"/>
          <a:ext cx="10191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文档" r:id="rId9" imgW="1021036" imgH="703465" progId="Word.Document.12">
                  <p:embed/>
                </p:oleObj>
              </mc:Choice>
              <mc:Fallback>
                <p:oleObj name="文档" r:id="rId9" imgW="1021036" imgH="703465" progId="Word.Document.12">
                  <p:embed/>
                  <p:pic>
                    <p:nvPicPr>
                      <p:cNvPr id="0" name="Picture 8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0393" y="4211912"/>
                        <a:ext cx="1019175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83842" y="103038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4523" y="17016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0350" y="23417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60906" y="362266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14606" y="489964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762" y="693490"/>
            <a:ext cx="1074865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原理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离子反应应符合客观事实，而命题者往往设置不符合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反应原理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和非氧化性酸反应应生成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，金属和氧化性酸反应不放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，忽略隐含反应，不符合配比关系，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 smtClean="0">
                <a:latin typeface="ZBFH"/>
                <a:ea typeface="华文细黑"/>
                <a:cs typeface="Times New Roman"/>
              </a:rPr>
              <a:t>  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使用不正确以及忽略反应条件等。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064378"/>
              </p:ext>
            </p:extLst>
          </p:nvPr>
        </p:nvGraphicFramePr>
        <p:xfrm>
          <a:off x="9479582" y="2744439"/>
          <a:ext cx="8445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1" name="文档" r:id="rId3" imgW="845343" imgH="738027" progId="Word.Document.12">
                  <p:embed/>
                </p:oleObj>
              </mc:Choice>
              <mc:Fallback>
                <p:oleObj name="文档" r:id="rId3" imgW="845343" imgH="738027" progId="Word.Document.12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9582" y="2744439"/>
                        <a:ext cx="84455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77378" y="117426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题组四　有关反应物用量不同离子方程式的正误判断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溶液中通入等量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溶液中通入少量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94778"/>
              </p:ext>
            </p:extLst>
          </p:nvPr>
        </p:nvGraphicFramePr>
        <p:xfrm>
          <a:off x="10548127" y="3465201"/>
          <a:ext cx="12557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9" name="文档" r:id="rId3" imgW="1255414" imgH="714986" progId="Word.Document.12">
                  <p:embed/>
                </p:oleObj>
              </mc:Choice>
              <mc:Fallback>
                <p:oleObj name="文档" r:id="rId3" imgW="1255414" imgH="714986" progId="Word.Document.12">
                  <p:embed/>
                  <p:pic>
                    <p:nvPicPr>
                      <p:cNvPr id="0" name="Picture 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8127" y="3465201"/>
                        <a:ext cx="1255713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134148"/>
              </p:ext>
            </p:extLst>
          </p:nvPr>
        </p:nvGraphicFramePr>
        <p:xfrm>
          <a:off x="5688866" y="4761345"/>
          <a:ext cx="1209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0" name="文档" r:id="rId5" imgW="1208970" imgH="667824" progId="Word.Document.12">
                  <p:embed/>
                </p:oleObj>
              </mc:Choice>
              <mc:Fallback>
                <p:oleObj name="文档" r:id="rId5" imgW="1208970" imgH="667824" progId="Word.Document.12">
                  <p:embed/>
                  <p:pic>
                    <p:nvPicPr>
                      <p:cNvPr id="0" name="Picture 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866" y="4761345"/>
                        <a:ext cx="12096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6803"/>
              </p:ext>
            </p:extLst>
          </p:nvPr>
        </p:nvGraphicFramePr>
        <p:xfrm>
          <a:off x="469565" y="5388951"/>
          <a:ext cx="1127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1" name="文档" r:id="rId7" imgW="1126524" imgH="703105" progId="Word.Document.12">
                  <p:embed/>
                </p:oleObj>
              </mc:Choice>
              <mc:Fallback>
                <p:oleObj name="文档" r:id="rId7" imgW="1126524" imgH="703105" progId="Word.Document.12">
                  <p:embed/>
                  <p:pic>
                    <p:nvPicPr>
                      <p:cNvPr id="0" name="Picture 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65" y="5388951"/>
                        <a:ext cx="1127125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549190" y="156916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17128" y="28692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84901" y="41307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2286" y="54203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75301"/>
            <a:ext cx="11388152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 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溶液中滴入少量盐酸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少量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(8)NH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等物质的量反应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2OH </a:t>
            </a:r>
            <a:r>
              <a:rPr lang="zh-CN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12026"/>
              </p:ext>
            </p:extLst>
          </p:nvPr>
        </p:nvGraphicFramePr>
        <p:xfrm>
          <a:off x="6812292" y="312856"/>
          <a:ext cx="12557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2" name="文档" r:id="rId3" imgW="1255414" imgH="761427" progId="Word.Document.12">
                  <p:embed/>
                </p:oleObj>
              </mc:Choice>
              <mc:Fallback>
                <p:oleObj name="文档" r:id="rId3" imgW="1255414" imgH="761427" progId="Word.Document.12">
                  <p:embed/>
                  <p:pic>
                    <p:nvPicPr>
                      <p:cNvPr id="0" name="Picture 9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2292" y="312856"/>
                        <a:ext cx="12557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6959"/>
              </p:ext>
            </p:extLst>
          </p:nvPr>
        </p:nvGraphicFramePr>
        <p:xfrm>
          <a:off x="5882076" y="954241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3" name="文档" r:id="rId5" imgW="1255414" imgH="762147" progId="Word.Document.12">
                  <p:embed/>
                </p:oleObj>
              </mc:Choice>
              <mc:Fallback>
                <p:oleObj name="文档" r:id="rId5" imgW="1255414" imgH="762147" progId="Word.Document.12">
                  <p:embed/>
                  <p:pic>
                    <p:nvPicPr>
                      <p:cNvPr id="0" name="Picture 9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076" y="954241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677272"/>
              </p:ext>
            </p:extLst>
          </p:nvPr>
        </p:nvGraphicFramePr>
        <p:xfrm>
          <a:off x="8125880" y="1585850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4" name="文档" r:id="rId7" imgW="1255414" imgH="762147" progId="Word.Document.12">
                  <p:embed/>
                </p:oleObj>
              </mc:Choice>
              <mc:Fallback>
                <p:oleObj name="文档" r:id="rId7" imgW="1255414" imgH="762147" progId="Word.Document.12">
                  <p:embed/>
                  <p:pic>
                    <p:nvPicPr>
                      <p:cNvPr id="0" name="Picture 9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880" y="1585850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80128"/>
              </p:ext>
            </p:extLst>
          </p:nvPr>
        </p:nvGraphicFramePr>
        <p:xfrm>
          <a:off x="6342371" y="2870419"/>
          <a:ext cx="23225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5" name="文档" r:id="rId9" imgW="2322533" imgH="667824" progId="Word.Document.12">
                  <p:embed/>
                </p:oleObj>
              </mc:Choice>
              <mc:Fallback>
                <p:oleObj name="文档" r:id="rId9" imgW="2322533" imgH="667824" progId="Word.Document.12">
                  <p:embed/>
                  <p:pic>
                    <p:nvPicPr>
                      <p:cNvPr id="0" name="Picture 9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371" y="2870419"/>
                        <a:ext cx="2322513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503074"/>
              </p:ext>
            </p:extLst>
          </p:nvPr>
        </p:nvGraphicFramePr>
        <p:xfrm>
          <a:off x="2186499" y="3523379"/>
          <a:ext cx="12382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76" name="文档" r:id="rId11" imgW="1255414" imgH="762147" progId="Word.Document.12">
                  <p:embed/>
                </p:oleObj>
              </mc:Choice>
              <mc:Fallback>
                <p:oleObj name="文档" r:id="rId11" imgW="1255414" imgH="762147" progId="Word.Document.12">
                  <p:embed/>
                  <p:pic>
                    <p:nvPicPr>
                      <p:cNvPr id="0" name="Picture 9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6499" y="3523379"/>
                        <a:ext cx="123825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912414" y="33097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58128" y="99821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9962" y="22520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5044" y="35532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9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681915"/>
            <a:ext cx="1074865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量比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”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 pitchFamily="18" charset="0"/>
                <a:ea typeface="华文细黑" pitchFamily="2" charset="-122"/>
                <a:cs typeface="Times New Roman"/>
              </a:rPr>
              <a:t>陷阱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在离子方程式正误判断中，学生往往忽略相对量的影响，命题者往往设置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离子方程式正确，但不符合相对量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的陷阱。突破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陷阱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的方法一是审准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相对量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的多少，二是看离子反应是否符合该量。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751576" y="-5843"/>
            <a:ext cx="2213745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突破陷阱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406741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题组五　高考试题中方程式的书写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规范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典型答卷案例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</a:rPr>
              <a:t>——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找错纠错</a:t>
            </a:r>
            <a:endParaRPr lang="en-US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32771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29"/>
          <a:stretch>
            <a:fillRect/>
          </a:stretch>
        </p:blipFill>
        <p:spPr bwMode="auto">
          <a:xfrm>
            <a:off x="618828" y="1918909"/>
            <a:ext cx="9364780" cy="424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\\李笑影\e\人教版化学\HX50A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/>
          <a:stretch>
            <a:fillRect/>
          </a:stretch>
        </p:blipFill>
        <p:spPr bwMode="auto">
          <a:xfrm>
            <a:off x="1649338" y="113534"/>
            <a:ext cx="8134279" cy="664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7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658" y="-28835"/>
            <a:ext cx="10835436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规范答案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758401"/>
              </p:ext>
            </p:extLst>
          </p:nvPr>
        </p:nvGraphicFramePr>
        <p:xfrm>
          <a:off x="548032" y="772145"/>
          <a:ext cx="10439400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9" name="文档" r:id="rId3" imgW="10572983" imgH="6128414" progId="Word.Document.12">
                  <p:embed/>
                </p:oleObj>
              </mc:Choice>
              <mc:Fallback>
                <p:oleObj name="文档" r:id="rId3" imgW="10572983" imgH="6128414" progId="Word.Document.12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32" y="772145"/>
                        <a:ext cx="10439400" cy="604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5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3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90550" y="867834"/>
            <a:ext cx="2213745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强电解质</a:t>
            </a:r>
          </a:p>
        </p:txBody>
      </p:sp>
      <p:sp>
        <p:nvSpPr>
          <p:cNvPr id="34819" name="AutoShape 3"/>
          <p:cNvSpPr>
            <a:spLocks/>
          </p:cNvSpPr>
          <p:nvPr/>
        </p:nvSpPr>
        <p:spPr bwMode="auto">
          <a:xfrm>
            <a:off x="2234909" y="304871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557904" y="0"/>
            <a:ext cx="946873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HCl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 HNO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err="1">
                <a:solidFill>
                  <a:schemeClr val="bg1"/>
                </a:solidFill>
                <a:latin typeface="Tahoma" pitchFamily="34" charset="0"/>
              </a:rPr>
              <a:t>HBr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HI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          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39669" y="620857"/>
            <a:ext cx="9650744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NaOH  KOH   Ba(OH)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Ca(OH)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438083" y="1052757"/>
            <a:ext cx="9752330" cy="158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大多数盐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ZnCl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Na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NaHSO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</a:p>
          <a:p>
            <a:r>
              <a:rPr kumimoji="0" lang="zh-CN" altLang="en-US" b="1" dirty="0">
                <a:solidFill>
                  <a:srgbClr val="FFFF00"/>
                </a:solidFill>
              </a:rPr>
              <a:t>活泼金属氧化物</a:t>
            </a:r>
            <a:r>
              <a:rPr kumimoji="0" lang="zh-CN" altLang="en-US" b="1" dirty="0">
                <a:solidFill>
                  <a:schemeClr val="bg1"/>
                </a:solidFill>
              </a:rPr>
              <a:t> 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: Na</a:t>
            </a:r>
            <a:r>
              <a:rPr kumimoji="0" lang="en-US" altLang="zh-CN" b="1" baseline="-25000" dirty="0" smtClean="0">
                <a:solidFill>
                  <a:schemeClr val="bg1"/>
                </a:solidFill>
              </a:rPr>
              <a:t>2</a:t>
            </a:r>
            <a:r>
              <a:rPr kumimoji="0" lang="en-US" altLang="zh-CN" b="1" dirty="0" smtClean="0">
                <a:solidFill>
                  <a:schemeClr val="bg1"/>
                </a:solidFill>
              </a:rPr>
              <a:t>O  </a:t>
            </a:r>
            <a:r>
              <a:rPr kumimoji="0" lang="en-US" altLang="zh-CN" b="1" dirty="0">
                <a:solidFill>
                  <a:schemeClr val="bg1"/>
                </a:solidFill>
              </a:rPr>
              <a:t>K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  </a:t>
            </a:r>
            <a:r>
              <a:rPr kumimoji="0" lang="en-US" altLang="zh-CN" b="1" dirty="0" err="1">
                <a:solidFill>
                  <a:schemeClr val="bg1"/>
                </a:solidFill>
              </a:rPr>
              <a:t>MgO</a:t>
            </a:r>
            <a:r>
              <a:rPr kumimoji="0" lang="en-US" altLang="zh-CN" b="1" dirty="0">
                <a:solidFill>
                  <a:schemeClr val="bg1"/>
                </a:solidFill>
              </a:rPr>
              <a:t>  Al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3</a:t>
            </a:r>
            <a:r>
              <a:rPr kumimoji="0" lang="en-US" altLang="zh-CN" b="1" dirty="0">
                <a:solidFill>
                  <a:schemeClr val="bg1"/>
                </a:solidFill>
              </a:rPr>
              <a:t>  Na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en-US" altLang="zh-CN" b="1" dirty="0">
                <a:solidFill>
                  <a:schemeClr val="bg1"/>
                </a:solidFill>
              </a:rPr>
              <a:t>O</a:t>
            </a:r>
            <a:r>
              <a:rPr kumimoji="0" lang="en-US" altLang="zh-CN" b="1" baseline="-25000" dirty="0">
                <a:solidFill>
                  <a:schemeClr val="bg1"/>
                </a:solidFill>
              </a:rPr>
              <a:t>2</a:t>
            </a:r>
            <a:r>
              <a:rPr kumimoji="0" lang="zh-CN" altLang="en-US" b="1" dirty="0">
                <a:solidFill>
                  <a:schemeClr val="bg1"/>
                </a:solidFill>
              </a:rPr>
              <a:t>等</a:t>
            </a:r>
            <a:endParaRPr lang="zh-CN" altLang="en-US" b="1" dirty="0">
              <a:solidFill>
                <a:schemeClr val="bg1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强电解质在溶液中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的形式存在。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41582" y="3532130"/>
            <a:ext cx="2641256" cy="6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sz="3300" b="1" dirty="0">
                <a:solidFill>
                  <a:srgbClr val="FFFF00"/>
                </a:solidFill>
                <a:latin typeface="Tahoma" pitchFamily="34" charset="0"/>
              </a:rPr>
              <a:t>弱电解质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13745" y="3374219"/>
            <a:ext cx="219891" cy="4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8850" tIns="54425" rIns="108850" bIns="54425">
            <a:spAutoFit/>
          </a:bodyPr>
          <a:lstStyle/>
          <a:p>
            <a:endParaRPr lang="zh-CN" altLang="zh-CN">
              <a:latin typeface="Tahoma" pitchFamily="34" charset="0"/>
            </a:endParaRPr>
          </a:p>
        </p:txBody>
      </p:sp>
      <p:sp>
        <p:nvSpPr>
          <p:cNvPr id="34825" name="AutoShape 9"/>
          <p:cNvSpPr>
            <a:spLocks/>
          </p:cNvSpPr>
          <p:nvPr/>
        </p:nvSpPr>
        <p:spPr bwMode="auto">
          <a:xfrm>
            <a:off x="2133322" y="2972488"/>
            <a:ext cx="304760" cy="1829223"/>
          </a:xfrm>
          <a:prstGeom prst="leftBrace">
            <a:avLst>
              <a:gd name="adj1" fmla="val 66667"/>
              <a:gd name="adj2" fmla="val 50000"/>
            </a:avLst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lIns="108850" tIns="54425" rIns="108850" bIns="54425" anchor="ctr"/>
          <a:lstStyle/>
          <a:p>
            <a:endParaRPr lang="zh-CN" altLang="en-US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2494806" y="2859159"/>
            <a:ext cx="9853917" cy="19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弱酸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CO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CH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COOH 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HF   </a:t>
            </a:r>
            <a:r>
              <a:rPr lang="en-US" altLang="zh-CN" b="1" dirty="0" err="1" smtClean="0">
                <a:solidFill>
                  <a:schemeClr val="bg1"/>
                </a:solidFill>
                <a:latin typeface="Tahoma" pitchFamily="34" charset="0"/>
              </a:rPr>
              <a:t>HClO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等                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弱碱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  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Cu(OH)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Fe(OH)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水</a:t>
            </a:r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： 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Tahoma" pitchFamily="34" charset="0"/>
              </a:rPr>
              <a:t>O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       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个别盐  如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HgCl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共价化合物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)    PbAc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  <a:latin typeface="Tahoma" pitchFamily="34" charset="0"/>
              </a:rPr>
              <a:t>(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离子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化合物</a:t>
            </a:r>
            <a:r>
              <a:rPr lang="en-US" altLang="zh-CN" b="1" dirty="0">
                <a:solidFill>
                  <a:srgbClr val="FFFF00"/>
                </a:solidFill>
                <a:latin typeface="Tahoma" pitchFamily="34" charset="0"/>
              </a:rPr>
              <a:t>)</a:t>
            </a:r>
            <a:r>
              <a:rPr lang="en-US" altLang="zh-CN" b="1" baseline="-25000" dirty="0" smtClean="0">
                <a:solidFill>
                  <a:srgbClr val="FFFF00"/>
                </a:solidFill>
                <a:latin typeface="Tahoma" pitchFamily="34" charset="0"/>
              </a:rPr>
              <a:t>                </a:t>
            </a:r>
            <a:endParaRPr lang="en-US" altLang="zh-CN" b="1" baseline="-25000" dirty="0">
              <a:solidFill>
                <a:srgbClr val="FFFF00"/>
              </a:solidFill>
              <a:latin typeface="Tahoma" pitchFamily="34" charset="0"/>
            </a:endParaRPr>
          </a:p>
          <a:p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弱电解质在溶液中以</a:t>
            </a:r>
            <a:r>
              <a:rPr lang="zh-CN" altLang="en-US" b="1" i="1" u="sng" dirty="0" smtClean="0">
                <a:solidFill>
                  <a:srgbClr val="00FFFF"/>
                </a:solidFill>
                <a:latin typeface="Tahoma" pitchFamily="34" charset="0"/>
              </a:rPr>
              <a:t>分子及离子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的</a:t>
            </a:r>
            <a:r>
              <a:rPr lang="zh-CN" altLang="en-US" b="1" dirty="0" smtClean="0">
                <a:solidFill>
                  <a:srgbClr val="FFFF00"/>
                </a:solidFill>
                <a:latin typeface="Tahoma" pitchFamily="34" charset="0"/>
              </a:rPr>
              <a:t>形式共同存在</a:t>
            </a:r>
            <a:r>
              <a:rPr lang="zh-CN" altLang="en-US" b="1" dirty="0">
                <a:solidFill>
                  <a:srgbClr val="FFFF00"/>
                </a:solidFill>
                <a:latin typeface="Tahoma" pitchFamily="34" charset="0"/>
              </a:rPr>
              <a:t>。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239153" y="4946155"/>
            <a:ext cx="12190413" cy="237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850" tIns="54425" rIns="108850" bIns="54425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◆CaCO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BaSO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虽难溶于水，但溶解的那</a:t>
            </a:r>
            <a:r>
              <a:rPr lang="zh-CN" altLang="en-US" sz="3300" b="1" dirty="0" smtClean="0">
                <a:solidFill>
                  <a:schemeClr val="bg1"/>
                </a:solidFill>
                <a:latin typeface="Tahoma" pitchFamily="34" charset="0"/>
              </a:rPr>
              <a:t>少量是完全电离的              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CaCO</a:t>
            </a:r>
            <a:r>
              <a:rPr lang="en-US" altLang="zh-CN" sz="3300" b="1" baseline="-25000" dirty="0" smtClean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dirty="0" smtClean="0">
                <a:solidFill>
                  <a:schemeClr val="bg1"/>
                </a:solidFill>
                <a:latin typeface="Tahoma" pitchFamily="34" charset="0"/>
              </a:rPr>
              <a:t>=Ca</a:t>
            </a:r>
            <a:r>
              <a:rPr lang="en-US" altLang="zh-CN" sz="3300" b="1" baseline="30000" dirty="0" smtClean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+CO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2-    </a:t>
            </a:r>
            <a:r>
              <a:rPr lang="zh-CN" altLang="en-US" sz="3300" b="1" dirty="0">
                <a:solidFill>
                  <a:schemeClr val="bg1"/>
                </a:solidFill>
                <a:latin typeface="Tahoma" pitchFamily="34" charset="0"/>
              </a:rPr>
              <a:t>故它们是强电解质。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3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.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O </a:t>
            </a:r>
            <a:r>
              <a:rPr lang="zh-CN" altLang="en-US" sz="4400" dirty="0">
                <a:solidFill>
                  <a:schemeClr val="bg1"/>
                </a:solidFill>
              </a:rPr>
              <a:t>⇌</a:t>
            </a:r>
            <a:r>
              <a:rPr lang="en-US" altLang="zh-CN" sz="4000" b="1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NH</a:t>
            </a:r>
            <a:r>
              <a:rPr lang="en-US" altLang="zh-CN" sz="3300" b="1" baseline="-25000" dirty="0">
                <a:solidFill>
                  <a:schemeClr val="bg1"/>
                </a:solidFill>
                <a:latin typeface="Tahoma" pitchFamily="34" charset="0"/>
              </a:rPr>
              <a:t>4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chemeClr val="bg1"/>
                </a:solidFill>
                <a:latin typeface="Tahoma" pitchFamily="34" charset="0"/>
              </a:rPr>
              <a:t>-         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-25000" dirty="0">
                <a:solidFill>
                  <a:srgbClr val="FFFF00"/>
                </a:solidFill>
                <a:latin typeface="Tahoma" pitchFamily="34" charset="0"/>
              </a:rPr>
              <a:t>2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O </a:t>
            </a:r>
            <a:r>
              <a:rPr lang="zh-CN" altLang="en-US" sz="3600" dirty="0">
                <a:solidFill>
                  <a:srgbClr val="FFFF00"/>
                </a:solidFill>
              </a:rPr>
              <a:t>⇌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300" b="1" dirty="0" smtClean="0">
                <a:solidFill>
                  <a:srgbClr val="FFFF00"/>
                </a:solidFill>
                <a:latin typeface="Tahoma" pitchFamily="34" charset="0"/>
              </a:rPr>
              <a:t>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+</a:t>
            </a:r>
            <a:r>
              <a:rPr lang="en-US" altLang="zh-CN" sz="3300" b="1" dirty="0">
                <a:solidFill>
                  <a:srgbClr val="FFFF00"/>
                </a:solidFill>
                <a:latin typeface="Tahoma" pitchFamily="34" charset="0"/>
              </a:rPr>
              <a:t> + OH</a:t>
            </a:r>
            <a:r>
              <a:rPr lang="en-US" altLang="zh-CN" sz="3300" b="1" baseline="30000" dirty="0">
                <a:solidFill>
                  <a:srgbClr val="FFFF00"/>
                </a:solidFill>
                <a:latin typeface="Tahoma" pitchFamily="34" charset="0"/>
              </a:rPr>
              <a:t>-</a:t>
            </a:r>
          </a:p>
          <a:p>
            <a:r>
              <a:rPr lang="en-US" altLang="zh-CN" sz="3300" b="1" dirty="0">
                <a:solidFill>
                  <a:schemeClr val="bg1"/>
                </a:solidFill>
                <a:latin typeface="Tahoma" pitchFamily="34" charset="0"/>
              </a:rPr>
              <a:t>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nimBg="1"/>
      <p:bldP spid="34820" grpId="0" build="p" autoUpdateAnimBg="0"/>
      <p:bldP spid="34821" grpId="0" autoUpdateAnimBg="0"/>
      <p:bldP spid="34822" grpId="0" build="p" autoUpdateAnimBg="0"/>
      <p:bldP spid="34823" grpId="0" autoUpdateAnimBg="0"/>
      <p:bldP spid="34825" grpId="0" animBg="1"/>
      <p:bldP spid="34826" grpId="0" build="p" autoUpdateAnimBg="0"/>
      <p:bldP spid="34827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158655" y="633057"/>
            <a:ext cx="11688154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概念判断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(1)25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的硫化氢溶液比等浓度的硫化钠溶液的导电能力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烧碱、冰醋酸、四氯化碳均为电解质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四川理综，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的水溶液不易导电，故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1D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30332" y="33711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5999" y="466729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69375" y="59309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8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0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238" y="829370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溶于水后能导电，故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(2013·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是弱酸，所以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是弱电解质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溶液均通过离子导电，所以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均是离子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化合物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(2012·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8C)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25406" y="98152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50950" y="228898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09582" y="419140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30" y="690689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与氢硫酸反应有沉淀生成的电解质是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硫酸铜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氧化钠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硫酸亚铁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是盐，属于电解质，加入氢硫酸，会发生反应：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，产生黑色沉淀，正确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项，氢氧化钠是碱，属于电解质，与氢硫酸发生反应：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是可溶性的物质，没有沉淀产生，错误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项，硫酸亚铁是盐，属于电解质，由于酸性：硫酸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氢硫酸，属于二者不能发生反应，无沉淀产生，错误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项，二氧化硫与硫化氢会发生反应：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=3S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，产生沉淀，但是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是非电解质，错误。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85686" y="681915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640"/>
              </p:ext>
            </p:extLst>
          </p:nvPr>
        </p:nvGraphicFramePr>
        <p:xfrm>
          <a:off x="190550" y="765498"/>
          <a:ext cx="11817350" cy="612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文档" r:id="rId3" imgW="11810450" imgH="6120482" progId="Word.Document.12">
                  <p:embed/>
                </p:oleObj>
              </mc:Choice>
              <mc:Fallback>
                <p:oleObj name="文档" r:id="rId3" imgW="11810450" imgH="6120482" progId="Word.Document.12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50" y="765498"/>
                        <a:ext cx="11817350" cy="612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991273"/>
              </p:ext>
            </p:extLst>
          </p:nvPr>
        </p:nvGraphicFramePr>
        <p:xfrm>
          <a:off x="375833" y="981522"/>
          <a:ext cx="116728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0" name="文档" r:id="rId3" imgW="11672993" imgH="832792" progId="Word.Document.12">
                  <p:embed/>
                </p:oleObj>
              </mc:Choice>
              <mc:Fallback>
                <p:oleObj name="文档" r:id="rId3" imgW="11672993" imgH="832792" progId="Word.Document.12">
                  <p:embed/>
                  <p:pic>
                    <p:nvPicPr>
                      <p:cNvPr id="0" name="Picture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33" y="981522"/>
                        <a:ext cx="11672887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704576"/>
              </p:ext>
            </p:extLst>
          </p:nvPr>
        </p:nvGraphicFramePr>
        <p:xfrm>
          <a:off x="350483" y="1773610"/>
          <a:ext cx="115284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1" name="文档" r:id="rId5" imgW="11672993" imgH="834595" progId="Word.Document.12">
                  <p:embed/>
                </p:oleObj>
              </mc:Choice>
              <mc:Fallback>
                <p:oleObj name="文档" r:id="rId5" imgW="11672993" imgH="834595" progId="Word.Document.12">
                  <p:embed/>
                  <p:pic>
                    <p:nvPicPr>
                      <p:cNvPr id="0" name="Picture 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83" y="1773610"/>
                        <a:ext cx="11528425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39408" y="2341524"/>
            <a:ext cx="1163924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产物应为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项，依次发生反应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=4NaOH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即可得化学方程式，改写成离子方程式即可，正确。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68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853" y="765498"/>
            <a:ext cx="1206116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19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改编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离子方程式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A.Ca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B.Mg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与澄清石灰水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02584"/>
              </p:ext>
            </p:extLst>
          </p:nvPr>
        </p:nvGraphicFramePr>
        <p:xfrm>
          <a:off x="6921700" y="901268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" name="文档" r:id="rId3" imgW="1443348" imgH="691225" progId="Word.Document.12">
                  <p:embed/>
                </p:oleObj>
              </mc:Choice>
              <mc:Fallback>
                <p:oleObj name="文档" r:id="rId3" imgW="1443348" imgH="691225" progId="Word.Document.12">
                  <p:embed/>
                  <p:pic>
                    <p:nvPicPr>
                      <p:cNvPr id="0" name="Picture 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700" y="901268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08308"/>
              </p:ext>
            </p:extLst>
          </p:nvPr>
        </p:nvGraphicFramePr>
        <p:xfrm>
          <a:off x="392122" y="1534436"/>
          <a:ext cx="1443037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1" name="文档" r:id="rId5" imgW="1443348" imgH="690505" progId="Word.Document.12">
                  <p:embed/>
                </p:oleObj>
              </mc:Choice>
              <mc:Fallback>
                <p:oleObj name="文档" r:id="rId5" imgW="1443348" imgH="690505" progId="Word.Document.12">
                  <p:embed/>
                  <p:pic>
                    <p:nvPicPr>
                      <p:cNvPr id="0" name="Picture 5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22" y="1534436"/>
                        <a:ext cx="1443037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9378979" y="1183413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hlinkClick r:id="rId1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78596"/>
              </p:ext>
            </p:extLst>
          </p:nvPr>
        </p:nvGraphicFramePr>
        <p:xfrm>
          <a:off x="521625" y="2095300"/>
          <a:ext cx="10856913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2" name="文档" r:id="rId3" imgW="10997586" imgH="1373206" progId="Word.Document.12">
                  <p:embed/>
                </p:oleObj>
              </mc:Choice>
              <mc:Fallback>
                <p:oleObj name="文档" r:id="rId3" imgW="10997586" imgH="1373206" progId="Word.Document.12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2095300"/>
                        <a:ext cx="10856913" cy="135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77639"/>
              </p:ext>
            </p:extLst>
          </p:nvPr>
        </p:nvGraphicFramePr>
        <p:xfrm>
          <a:off x="521625" y="3404086"/>
          <a:ext cx="10937875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3" name="文档" r:id="rId5" imgW="11223562" imgH="1418270" progId="Word.Document.12">
                  <p:embed/>
                </p:oleObj>
              </mc:Choice>
              <mc:Fallback>
                <p:oleObj name="文档" r:id="rId5" imgW="11223562" imgH="1418270" progId="Word.Document.12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25" y="3404086"/>
                        <a:ext cx="10937875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1732"/>
              </p:ext>
            </p:extLst>
          </p:nvPr>
        </p:nvGraphicFramePr>
        <p:xfrm>
          <a:off x="474000" y="4687688"/>
          <a:ext cx="10775950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4" name="文档" r:id="rId7" imgW="11255946" imgH="1593121" progId="Word.Document.12">
                  <p:embed/>
                </p:oleObj>
              </mc:Choice>
              <mc:Fallback>
                <p:oleObj name="文档" r:id="rId7" imgW="11255946" imgH="1593121" progId="Word.Document.12">
                  <p:embed/>
                  <p:pic>
                    <p:nvPicPr>
                      <p:cNvPr id="0" name="Picture 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00" y="4687688"/>
                        <a:ext cx="10775950" cy="1516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7637" y="5840783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82234" y="2972038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2598" y="426426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386091" y="5552751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30209"/>
              </p:ext>
            </p:extLst>
          </p:nvPr>
        </p:nvGraphicFramePr>
        <p:xfrm>
          <a:off x="497813" y="752275"/>
          <a:ext cx="1128553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5" name="文档" r:id="rId15" imgW="11427947" imgH="1443507" progId="Word.Document.12">
                  <p:embed/>
                </p:oleObj>
              </mc:Choice>
              <mc:Fallback>
                <p:oleObj name="文档" r:id="rId15" imgW="11427947" imgH="1443507" progId="Word.Document.12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13" y="752275"/>
                        <a:ext cx="11285537" cy="142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5614300" y="1627036"/>
            <a:ext cx="67666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8907"/>
              </p:ext>
            </p:extLst>
          </p:nvPr>
        </p:nvGraphicFramePr>
        <p:xfrm>
          <a:off x="406574" y="851793"/>
          <a:ext cx="11469687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2" name="文档" r:id="rId3" imgW="11614340" imgH="4667602" progId="Word.Document.12">
                  <p:embed/>
                </p:oleObj>
              </mc:Choice>
              <mc:Fallback>
                <p:oleObj name="文档" r:id="rId3" imgW="11614340" imgH="4667602" progId="Word.Document.12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74" y="851793"/>
                        <a:ext cx="11469687" cy="459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>
            <a:hlinkClick r:id="rId1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157676"/>
              </p:ext>
            </p:extLst>
          </p:nvPr>
        </p:nvGraphicFramePr>
        <p:xfrm>
          <a:off x="486934" y="909514"/>
          <a:ext cx="111474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4" name="文档" r:id="rId3" imgW="11286892" imgH="1466940" progId="Word.Document.12">
                  <p:embed/>
                </p:oleObj>
              </mc:Choice>
              <mc:Fallback>
                <p:oleObj name="文档" r:id="rId3" imgW="11286892" imgH="1466940" progId="Word.Document.12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34" y="909514"/>
                        <a:ext cx="11147425" cy="1446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846185"/>
              </p:ext>
            </p:extLst>
          </p:nvPr>
        </p:nvGraphicFramePr>
        <p:xfrm>
          <a:off x="486471" y="2259387"/>
          <a:ext cx="1114742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5" name="文档" r:id="rId5" imgW="11286892" imgH="1384742" progId="Word.Document.12">
                  <p:embed/>
                </p:oleObj>
              </mc:Choice>
              <mc:Fallback>
                <p:oleObj name="文档" r:id="rId5" imgW="11286892" imgH="1384742" progId="Word.Document.12">
                  <p:embed/>
                  <p:pic>
                    <p:nvPicPr>
                      <p:cNvPr id="0" name="Picture 6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71" y="2259387"/>
                        <a:ext cx="11147425" cy="136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590787"/>
              </p:ext>
            </p:extLst>
          </p:nvPr>
        </p:nvGraphicFramePr>
        <p:xfrm>
          <a:off x="457814" y="3541398"/>
          <a:ext cx="1114583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6" name="文档" r:id="rId7" imgW="11286892" imgH="1361309" progId="Word.Document.12">
                  <p:embed/>
                </p:oleObj>
              </mc:Choice>
              <mc:Fallback>
                <p:oleObj name="文档" r:id="rId7" imgW="11286892" imgH="1361309" progId="Word.Document.12">
                  <p:embed/>
                  <p:pic>
                    <p:nvPicPr>
                      <p:cNvPr id="0" name="Picture 6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14" y="3541398"/>
                        <a:ext cx="11145838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059959"/>
              </p:ext>
            </p:extLst>
          </p:nvPr>
        </p:nvGraphicFramePr>
        <p:xfrm>
          <a:off x="493984" y="4869466"/>
          <a:ext cx="111458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7" name="文档" r:id="rId9" imgW="11286892" imgH="832792" progId="Word.Document.12">
                  <p:embed/>
                </p:oleObj>
              </mc:Choice>
              <mc:Fallback>
                <p:oleObj name="文档" r:id="rId9" imgW="11286892" imgH="832792" progId="Word.Document.12">
                  <p:embed/>
                  <p:pic>
                    <p:nvPicPr>
                      <p:cNvPr id="0" name="Picture 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4" y="4869466"/>
                        <a:ext cx="11145838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90900" y="548561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558" y="671150"/>
            <a:ext cx="11590545" cy="5029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三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离子方程式的规范书写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6.(1)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全国卷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Ⅱ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28(3)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在酸性条件下，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与碘化钾反应的离子方程式为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19(1)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节选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与盐酸反应生成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23(3)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③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溶液反应的主要离子方程式为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000169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1405" y="2043851"/>
            <a:ext cx="649600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2ClO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10I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=2Cl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5I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681933"/>
              </p:ext>
            </p:extLst>
          </p:nvPr>
        </p:nvGraphicFramePr>
        <p:xfrm>
          <a:off x="1517236" y="3583106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6" name="文档" r:id="rId3" imgW="7879243" imgH="796659" progId="Word.Document.12">
                  <p:embed/>
                </p:oleObj>
              </mc:Choice>
              <mc:Fallback>
                <p:oleObj name="文档" r:id="rId3" imgW="7879243" imgH="796659" progId="Word.Document.12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236" y="3583106"/>
                        <a:ext cx="787876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420494"/>
              </p:ext>
            </p:extLst>
          </p:nvPr>
        </p:nvGraphicFramePr>
        <p:xfrm>
          <a:off x="1509844" y="5009133"/>
          <a:ext cx="78787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7" name="文档" r:id="rId5" imgW="7879243" imgH="797019" progId="Word.Document.12">
                  <p:embed/>
                </p:oleObj>
              </mc:Choice>
              <mc:Fallback>
                <p:oleObj name="文档" r:id="rId5" imgW="7879243" imgH="797019" progId="Word.Document.12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844" y="5009133"/>
                        <a:ext cx="787876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5253" y="739790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金属能导电，所以金属是电解质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硫酸在水溶液中能完全电离，所以稀硫酸是强电解质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均是电解质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的水溶液的导电性很弱，故它是弱电解质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强电解质溶液的导电性比弱电解质溶液的导电性强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弱电解质溶液中存在多种共价化合物分子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强电解质都是离子化合物，弱电解质都是共价化合物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299841" y="163726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3198" y="14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7294" y="212966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05683" y="273143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73573" y="337477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71470" y="397872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51396" y="464994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91350" y="5321166"/>
            <a:ext cx="647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√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4267" y="59384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×</a:t>
            </a:r>
            <a:endParaRPr lang="zh-CN" altLang="en-US" sz="36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85066" y="148557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单质不属于电解质范畴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5582" y="2118792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040788" y="270100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混合物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59294" y="3285778"/>
            <a:ext cx="1840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 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SO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</a:p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28848" y="4581922"/>
            <a:ext cx="29030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溶液导电能力跟离子浓度有关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01726" y="5498862"/>
            <a:ext cx="2871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Academy Engraved LET"/>
                <a:ea typeface="华文细黑"/>
                <a:cs typeface="Times New Roman" panose="02020603050405020304" pitchFamily="18" charset="0"/>
              </a:rPr>
              <a:t>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O</a:t>
            </a:r>
            <a:endParaRPr lang="en-US" altLang="zh-CN" sz="2800" b="1" kern="100" baseline="-250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1252" y="6166098"/>
            <a:ext cx="2770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HCl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Mg(OH)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392" y="1106954"/>
            <a:ext cx="117556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[2015·</a:t>
            </a:r>
            <a:r>
              <a:rPr lang="zh-CN" altLang="zh-CN" sz="2800" kern="100" dirty="0">
                <a:latin typeface="IPAPANNEW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27(2)</a:t>
            </a:r>
            <a:r>
              <a:rPr lang="zh-CN" altLang="zh-CN" sz="2800" kern="100" dirty="0">
                <a:latin typeface="宋体"/>
                <a:ea typeface="华文细黑"/>
                <a:cs typeface="宋体"/>
              </a:rPr>
              <a:t>①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在海洋碳循环中，通过下图所示的途径固碳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Picture 2" descr="\\李笑影\e\人教版化学\HX50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08" y="1773610"/>
            <a:ext cx="5263075" cy="32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5684" y="5085978"/>
            <a:ext cx="11688154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写出钙化作用的离子方程式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0425"/>
              </p:ext>
            </p:extLst>
          </p:nvPr>
        </p:nvGraphicFramePr>
        <p:xfrm>
          <a:off x="5118158" y="5192711"/>
          <a:ext cx="69421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2" name="文档" r:id="rId4" imgW="6941409" imgH="878737" progId="Word.Document.12">
                  <p:embed/>
                </p:oleObj>
              </mc:Choice>
              <mc:Fallback>
                <p:oleObj name="文档" r:id="rId4" imgW="6941409" imgH="878737" progId="Word.Document.12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58" y="5192711"/>
                        <a:ext cx="6942137" cy="87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3591" y="91718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15769" y="91718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3805" y="917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47699" y="917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49459" y="91718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27077" y="91718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>
            <a:hlinkClick r:id="rId1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271670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283416" y="1197546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放入水中不能导电，所以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氨溶于水得到的氨水能导电，所以氨水是电解质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固态共价化合物不导电，熔融态的共价化合物可以导电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固态的离子化合物不导电，熔融态的离子化合物也不导电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强电解质溶液的导电能力一定比弱电解质溶液的导电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①②③④⑤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99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90953" y="1835740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属于难溶物质，但溶解的部分是完全电离的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是非电解质，氨水是混合物，既不是电解质也不是非电解质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态的共价化合物分子中没有离子，不可以导电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熔融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态的离子化合物存在自由移动的离子，能导电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强电解质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溶液的导电能力不一定比弱电解质溶液的导电能力强。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909514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下列有关电解质的说法中正确的是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强电解质一定是离子化合物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强电解质、弱电解质的电离一般都是吸热过程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强电解质的饱和溶液一定是浓溶液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强电解质在水中一定能全部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溶解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强电解质不一定是离子化合物，如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是强电解质但却是共价化合物，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难溶于水，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水溶液虽然是饱和溶液，但却是稀溶液，故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9222" y="968387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0540" y="1352898"/>
            <a:ext cx="1152400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下列各组关于强电解质、弱电解质、非电解质的归类，完全正确的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130"/>
              </p:ext>
            </p:extLst>
          </p:nvPr>
        </p:nvGraphicFramePr>
        <p:xfrm>
          <a:off x="1486694" y="2721050"/>
          <a:ext cx="8803330" cy="3589064"/>
        </p:xfrm>
        <a:graphic>
          <a:graphicData uri="http://schemas.openxmlformats.org/drawingml/2006/table">
            <a:tbl>
              <a:tblPr/>
              <a:tblGrid>
                <a:gridCol w="1721474"/>
                <a:gridCol w="2704835"/>
                <a:gridCol w="1267449"/>
                <a:gridCol w="1545261"/>
                <a:gridCol w="1564311"/>
              </a:tblGrid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强电解质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CaCO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弱电解质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11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蔗糖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OH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4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735" y="183574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铁既不是电解质，也不是非电解质，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碳酸钙是盐，为强电解质，磷酸是中强酸，是弱电解质，乙醇是非电解质，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项正确；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是强电解质，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是弱电解质，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项错误。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70516"/>
              </p:ext>
            </p:extLst>
          </p:nvPr>
        </p:nvGraphicFramePr>
        <p:xfrm>
          <a:off x="622598" y="1053530"/>
          <a:ext cx="96297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4" name="文档" r:id="rId3" imgW="9750404" imgH="3474654" progId="Word.Document.12">
                  <p:embed/>
                </p:oleObj>
              </mc:Choice>
              <mc:Fallback>
                <p:oleObj name="文档" r:id="rId3" imgW="9750404" imgH="3474654" progId="Word.Document.12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053530"/>
                        <a:ext cx="9629775" cy="342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78461"/>
              </p:ext>
            </p:extLst>
          </p:nvPr>
        </p:nvGraphicFramePr>
        <p:xfrm>
          <a:off x="584979" y="4245032"/>
          <a:ext cx="105044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5" name="文档" r:id="rId5" imgW="10504255" imgH="1009445" progId="Word.Document.12">
                  <p:embed/>
                </p:oleObj>
              </mc:Choice>
              <mc:Fallback>
                <p:oleObj name="文档" r:id="rId5" imgW="10504255" imgH="1009445" progId="Word.Document.12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79" y="4245032"/>
                        <a:ext cx="1050448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92249"/>
              </p:ext>
            </p:extLst>
          </p:nvPr>
        </p:nvGraphicFramePr>
        <p:xfrm>
          <a:off x="587873" y="4872512"/>
          <a:ext cx="10371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6" name="文档" r:id="rId7" imgW="10504255" imgH="1011248" progId="Word.Document.12">
                  <p:embed/>
                </p:oleObj>
              </mc:Choice>
              <mc:Fallback>
                <p:oleObj name="文档" r:id="rId7" imgW="10504255" imgH="1011248" progId="Word.Document.12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73" y="4872512"/>
                        <a:ext cx="10371137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7440" y="5388143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分别为可溶性盐和强碱，都属于强电解质，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项书写正确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9804" y="9480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269554"/>
            <a:ext cx="11505998" cy="49330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含等物质的量的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三种溶液混合：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spc="-8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spc="-80" baseline="300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溶液加入到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通入到溴水中：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2Br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476913"/>
              </p:ext>
            </p:extLst>
          </p:nvPr>
        </p:nvGraphicFramePr>
        <p:xfrm>
          <a:off x="7820840" y="5627317"/>
          <a:ext cx="10795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2" name="文档" r:id="rId3" imgW="1079721" imgH="738027" progId="Word.Document.12">
                  <p:embed/>
                </p:oleObj>
              </mc:Choice>
              <mc:Fallback>
                <p:oleObj name="文档" r:id="rId3" imgW="1079721" imgH="738027" progId="Word.Document.12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0840" y="5627317"/>
                        <a:ext cx="10795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1485578"/>
            <a:ext cx="113444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64905"/>
              </p:ext>
            </p:extLst>
          </p:nvPr>
        </p:nvGraphicFramePr>
        <p:xfrm>
          <a:off x="467007" y="2421682"/>
          <a:ext cx="114522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5" name="文档" r:id="rId3" imgW="11452056" imgH="1525704" progId="Word.Document.12">
                  <p:embed/>
                </p:oleObj>
              </mc:Choice>
              <mc:Fallback>
                <p:oleObj name="文档" r:id="rId3" imgW="11452056" imgH="1525704" progId="Word.Document.12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007" y="2421682"/>
                        <a:ext cx="11452225" cy="152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09459"/>
              </p:ext>
            </p:extLst>
          </p:nvPr>
        </p:nvGraphicFramePr>
        <p:xfrm>
          <a:off x="472866" y="4019278"/>
          <a:ext cx="98853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6" name="文档" r:id="rId5" imgW="10011283" imgH="832792" progId="Word.Document.12">
                  <p:embed/>
                </p:oleObj>
              </mc:Choice>
              <mc:Fallback>
                <p:oleObj name="文档" r:id="rId5" imgW="10011283" imgH="832792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866" y="4019278"/>
                        <a:ext cx="9885362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6574" y="4861180"/>
            <a:ext cx="150554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32" y="94276"/>
            <a:ext cx="11733225" cy="186099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今有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种物质：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液氨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空气</a:t>
            </a:r>
            <a:r>
              <a:rPr lang="zh-CN" altLang="zh-CN" sz="2800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⑪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zh-CN" altLang="zh-CN" sz="2800" kern="100" dirty="0">
                <a:latin typeface="宋体"/>
                <a:ea typeface="MS Mincho"/>
                <a:cs typeface="MS Mincho"/>
              </a:rPr>
              <a:t>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石墨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40000"/>
              </a:lnSpc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按照表中提示的信息，把符合左栏条件的物质的序号填入右栏相应的位置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5087"/>
              </p:ext>
            </p:extLst>
          </p:nvPr>
        </p:nvGraphicFramePr>
        <p:xfrm>
          <a:off x="562165" y="2052990"/>
          <a:ext cx="10698100" cy="4512528"/>
        </p:xfrm>
        <a:graphic>
          <a:graphicData uri="http://schemas.openxmlformats.org/drawingml/2006/table">
            <a:tbl>
              <a:tblPr/>
              <a:tblGrid>
                <a:gridCol w="958300"/>
                <a:gridCol w="7714700"/>
                <a:gridCol w="20251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序号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符合的条件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物质的序号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混合物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楷体_GB2312"/>
                          <a:ea typeface="华文细黑"/>
                          <a:cs typeface="楷体_GB2312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(2)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电解质，但熔融状态下并不导电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0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(3)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电解质，熔融状态能导电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(4)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电解质，但难溶于水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(5)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非电解质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(6)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既不是电解质，也不是非电解质，但本身能导电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4650" marR="346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89332" y="275509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②⑥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68867" y="34003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5532" y="4064002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⑦⑧⑨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5040" y="4722221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⑪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9793" y="533301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④⑤⑩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4604" y="5995215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⑫</a:t>
            </a:r>
            <a:endParaRPr lang="zh-CN" altLang="en-US" sz="32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750" y="1333426"/>
            <a:ext cx="1163924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下列相关反应的离子方程式书写正确的是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将少量醋酸加入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NaAlO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baseline="300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将钠粒投入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溶液滴加到含有酚酞的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溶液中，溶液由红色变成无色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硫化钠溶液中加入少量的氯化铁溶液：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885779"/>
              </p:ext>
            </p:extLst>
          </p:nvPr>
        </p:nvGraphicFramePr>
        <p:xfrm>
          <a:off x="7777098" y="2068209"/>
          <a:ext cx="10683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20" name="文档" r:id="rId3" imgW="1068200" imgH="656304" progId="Word.Document.12">
                  <p:embed/>
                </p:oleObj>
              </mc:Choice>
              <mc:Fallback>
                <p:oleObj name="文档" r:id="rId3" imgW="1068200" imgH="656304" progId="Word.Document.12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7098" y="2068209"/>
                        <a:ext cx="1068387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94575"/>
              </p:ext>
            </p:extLst>
          </p:nvPr>
        </p:nvGraphicFramePr>
        <p:xfrm>
          <a:off x="3802525" y="4663736"/>
          <a:ext cx="110331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21" name="文档" r:id="rId5" imgW="1103122" imgH="691225" progId="Word.Document.12">
                  <p:embed/>
                </p:oleObj>
              </mc:Choice>
              <mc:Fallback>
                <p:oleObj name="文档" r:id="rId5" imgW="1103122" imgH="691225" progId="Word.Document.12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525" y="4663736"/>
                        <a:ext cx="1103312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rId2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117" y="1773610"/>
            <a:ext cx="1096469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不能置换出盐溶液中的金属；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819312"/>
              </p:ext>
            </p:extLst>
          </p:nvPr>
        </p:nvGraphicFramePr>
        <p:xfrm>
          <a:off x="734928" y="2873666"/>
          <a:ext cx="100933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2" name="文档" r:id="rId3" imgW="10092605" imgH="997548" progId="Word.Document.12">
                  <p:embed/>
                </p:oleObj>
              </mc:Choice>
              <mc:Fallback>
                <p:oleObj name="文档" r:id="rId3" imgW="10092605" imgH="99754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28" y="2873666"/>
                        <a:ext cx="1009332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33223" y="3726600"/>
            <a:ext cx="719652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117" y="4797946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0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65602"/>
              </p:ext>
            </p:extLst>
          </p:nvPr>
        </p:nvGraphicFramePr>
        <p:xfrm>
          <a:off x="262558" y="1447031"/>
          <a:ext cx="1169035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6" name="文档" r:id="rId3" imgW="11839956" imgH="4860118" progId="Word.Document.12">
                  <p:embed/>
                </p:oleObj>
              </mc:Choice>
              <mc:Fallback>
                <p:oleObj name="文档" r:id="rId3" imgW="11839956" imgH="4860118" progId="Word.Document.12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58" y="1447031"/>
                        <a:ext cx="1169035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32080"/>
              </p:ext>
            </p:extLst>
          </p:nvPr>
        </p:nvGraphicFramePr>
        <p:xfrm>
          <a:off x="728579" y="1845618"/>
          <a:ext cx="99742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6" name="文档" r:id="rId3" imgW="9974940" imgH="938784" progId="Word.Document.12">
                  <p:embed/>
                </p:oleObj>
              </mc:Choice>
              <mc:Fallback>
                <p:oleObj name="文档" r:id="rId3" imgW="9974940" imgH="938784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79" y="1845618"/>
                        <a:ext cx="9974263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03445"/>
              </p:ext>
            </p:extLst>
          </p:nvPr>
        </p:nvGraphicFramePr>
        <p:xfrm>
          <a:off x="748160" y="2709714"/>
          <a:ext cx="10220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7" name="文档" r:id="rId5" imgW="10352045" imgH="931213" progId="Word.Document.12">
                  <p:embed/>
                </p:oleObj>
              </mc:Choice>
              <mc:Fallback>
                <p:oleObj name="文档" r:id="rId5" imgW="10352045" imgH="931213" progId="Word.Document.12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60" y="2709714"/>
                        <a:ext cx="102203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50453" y="3596960"/>
            <a:ext cx="60928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项，电荷不守恒、原子不守恒。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07199" y="68568"/>
            <a:ext cx="7895556" cy="575867"/>
            <a:chOff x="4107199" y="68568"/>
            <a:chExt cx="7895556" cy="575867"/>
          </a:xfrm>
        </p:grpSpPr>
        <p:sp>
          <p:nvSpPr>
            <p:cNvPr id="23" name="Rectangle 21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07199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</a:t>
              </a:r>
            </a:p>
          </p:txBody>
        </p:sp>
        <p:sp>
          <p:nvSpPr>
            <p:cNvPr id="24" name="Rectangle 21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535292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2</a:t>
              </a:r>
            </a:p>
          </p:txBody>
        </p:sp>
        <p:sp>
          <p:nvSpPr>
            <p:cNvPr id="25" name="Rectangle 21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963385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3</a:t>
              </a:r>
            </a:p>
          </p:txBody>
        </p:sp>
        <p:sp>
          <p:nvSpPr>
            <p:cNvPr id="26" name="Rectangle 21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391478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4</a:t>
              </a:r>
            </a:p>
          </p:txBody>
        </p:sp>
        <p:sp>
          <p:nvSpPr>
            <p:cNvPr id="27" name="Rectangle 21">
              <a:hlinkClick r:id="rId1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819571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5</a:t>
              </a:r>
            </a:p>
          </p:txBody>
        </p:sp>
        <p:sp>
          <p:nvSpPr>
            <p:cNvPr id="28" name="Rectangle 21">
              <a:hlinkClick r:id="rId1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247664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6</a:t>
              </a:r>
            </a:p>
          </p:txBody>
        </p:sp>
        <p:sp>
          <p:nvSpPr>
            <p:cNvPr id="29" name="Rectangle 21">
              <a:hlinkClick r:id="rId1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675757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solidFill>
                    <a:srgbClr val="0000FF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7</a:t>
              </a:r>
            </a:p>
          </p:txBody>
        </p:sp>
        <p:sp>
          <p:nvSpPr>
            <p:cNvPr id="30" name="Rectangle 21">
              <a:hlinkClick r:id="rId1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103850" y="68568"/>
              <a:ext cx="360288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8</a:t>
              </a:r>
            </a:p>
          </p:txBody>
        </p:sp>
        <p:sp>
          <p:nvSpPr>
            <p:cNvPr id="31" name="Rectangle 21">
              <a:hlinkClick r:id="rId1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531943" y="68568"/>
              <a:ext cx="43863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9</a:t>
              </a:r>
            </a:p>
          </p:txBody>
        </p:sp>
        <p:sp>
          <p:nvSpPr>
            <p:cNvPr id="32" name="Rectangle 21">
              <a:hlinkClick r:id="rId1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38382" y="68568"/>
              <a:ext cx="550824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10</a:t>
              </a:r>
            </a:p>
          </p:txBody>
        </p:sp>
        <p:sp>
          <p:nvSpPr>
            <p:cNvPr id="33" name="Rectangle 21">
              <a:hlinkClick r:id="rId1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657011" y="68568"/>
              <a:ext cx="519726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11</a:t>
              </a:r>
            </a:p>
          </p:txBody>
        </p:sp>
        <p:sp>
          <p:nvSpPr>
            <p:cNvPr id="34" name="Rectangle 21">
              <a:hlinkClick r:id="rId1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244542" y="68568"/>
              <a:ext cx="559115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12</a:t>
              </a:r>
            </a:p>
          </p:txBody>
        </p:sp>
        <p:sp>
          <p:nvSpPr>
            <p:cNvPr id="35" name="Rectangle 21">
              <a:hlinkClick r:id="rId1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9871462" y="68568"/>
              <a:ext cx="501100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13</a:t>
              </a:r>
            </a:p>
          </p:txBody>
        </p:sp>
        <p:sp>
          <p:nvSpPr>
            <p:cNvPr id="36" name="Rectangle 21">
              <a:hlinkClick r:id="rId2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440367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14</a:t>
              </a:r>
            </a:p>
          </p:txBody>
        </p:sp>
        <p:sp>
          <p:nvSpPr>
            <p:cNvPr id="37" name="Rectangle 21">
              <a:hlinkClick r:id="rId21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0983763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15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sp>
          <p:nvSpPr>
            <p:cNvPr id="38" name="Rectangle 21">
              <a:hlinkClick r:id="rId2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1527164" y="68568"/>
              <a:ext cx="475591" cy="575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898" tIns="60948" rIns="121898" bIns="60948" anchor="ctr"/>
            <a:lstStyle/>
            <a:p>
              <a:pPr algn="ctr" defTabSz="914400"/>
              <a:r>
                <a:rPr lang="en-US" altLang="zh-CN" sz="2000" dirty="0" smtClean="0"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16</a:t>
              </a:r>
              <a:endPara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42513"/>
              </p:ext>
            </p:extLst>
          </p:nvPr>
        </p:nvGraphicFramePr>
        <p:xfrm>
          <a:off x="242888" y="1122363"/>
          <a:ext cx="11817350" cy="334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6" name="文档" r:id="rId3" imgW="11816207" imgH="3341263" progId="Word.Document.12">
                  <p:embed/>
                </p:oleObj>
              </mc:Choice>
              <mc:Fallback>
                <p:oleObj name="文档" r:id="rId3" imgW="11816207" imgH="3341263" progId="Word.Document.12">
                  <p:embed/>
                  <p:pic>
                    <p:nvPicPr>
                      <p:cNvPr id="0" name="Picture 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1122363"/>
                        <a:ext cx="11817350" cy="334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16593" y="4293890"/>
            <a:ext cx="11755638" cy="23329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项，应改为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=Mg(OH)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493723"/>
              </p:ext>
            </p:extLst>
          </p:nvPr>
        </p:nvGraphicFramePr>
        <p:xfrm>
          <a:off x="3600634" y="491124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7" name="文档" r:id="rId5" imgW="1583758" imgH="656304" progId="Word.Document.12">
                  <p:embed/>
                </p:oleObj>
              </mc:Choice>
              <mc:Fallback>
                <p:oleObj name="文档" r:id="rId5" imgW="1583758" imgH="656304" progId="Word.Document.12">
                  <p:embed/>
                  <p:pic>
                    <p:nvPicPr>
                      <p:cNvPr id="0" name="Picture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634" y="491124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24004"/>
              </p:ext>
            </p:extLst>
          </p:nvPr>
        </p:nvGraphicFramePr>
        <p:xfrm>
          <a:off x="2434373" y="6014516"/>
          <a:ext cx="15843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8" name="文档" r:id="rId7" imgW="1583758" imgH="655584" progId="Word.Document.12">
                  <p:embed/>
                </p:oleObj>
              </mc:Choice>
              <mc:Fallback>
                <p:oleObj name="文档" r:id="rId7" imgW="1583758" imgH="655584" progId="Word.Document.12">
                  <p:embed/>
                  <p:pic>
                    <p:nvPicPr>
                      <p:cNvPr id="0" name="Picture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4373" y="6014516"/>
                        <a:ext cx="15843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6463780" y="112553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9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0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1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2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3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1125538"/>
            <a:ext cx="1123208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下列各选项中的两个反应，可用同一个离子方程式表示的是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8712"/>
              </p:ext>
            </p:extLst>
          </p:nvPr>
        </p:nvGraphicFramePr>
        <p:xfrm>
          <a:off x="550590" y="2005494"/>
          <a:ext cx="10825327" cy="4480560"/>
        </p:xfrm>
        <a:graphic>
          <a:graphicData uri="http://schemas.openxmlformats.org/drawingml/2006/table">
            <a:tbl>
              <a:tblPr/>
              <a:tblGrid>
                <a:gridCol w="1025239"/>
                <a:gridCol w="4900044"/>
                <a:gridCol w="4900044"/>
              </a:tblGrid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过量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通入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等物质的量浓度的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Ba(OH)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溶液等体积混合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少量氨水滴入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AlCl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溶液滴入氨水中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567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72573"/>
              </p:ext>
            </p:extLst>
          </p:nvPr>
        </p:nvGraphicFramePr>
        <p:xfrm>
          <a:off x="266700" y="2205144"/>
          <a:ext cx="11099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6" name="文档" r:id="rId3" imgW="11240114" imgH="1499026" progId="Word.Document.12">
                  <p:embed/>
                </p:oleObj>
              </mc:Choice>
              <mc:Fallback>
                <p:oleObj name="文档" r:id="rId3" imgW="11240114" imgH="1499026" progId="Word.Document.12">
                  <p:embed/>
                  <p:pic>
                    <p:nvPicPr>
                      <p:cNvPr id="0" name="Picture 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05144"/>
                        <a:ext cx="1109980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659600"/>
              </p:ext>
            </p:extLst>
          </p:nvPr>
        </p:nvGraphicFramePr>
        <p:xfrm>
          <a:off x="274730" y="3628403"/>
          <a:ext cx="123618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7" name="文档" r:id="rId5" imgW="12684268" imgH="808589" progId="Word.Document.12">
                  <p:embed/>
                </p:oleObj>
              </mc:Choice>
              <mc:Fallback>
                <p:oleObj name="文档" r:id="rId5" imgW="12684268" imgH="808589" progId="Word.Document.12">
                  <p:embed/>
                  <p:pic>
                    <p:nvPicPr>
                      <p:cNvPr id="0" name="Picture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30" y="3628403"/>
                        <a:ext cx="12361862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11928"/>
              </p:ext>
            </p:extLst>
          </p:nvPr>
        </p:nvGraphicFramePr>
        <p:xfrm>
          <a:off x="265772" y="4461378"/>
          <a:ext cx="121777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8" name="文档" r:id="rId7" imgW="12684268" imgH="808229" progId="Word.Document.12">
                  <p:embed/>
                </p:oleObj>
              </mc:Choice>
              <mc:Fallback>
                <p:oleObj name="文档" r:id="rId7" imgW="12684268" imgH="808229" progId="Word.Document.12">
                  <p:embed/>
                  <p:pic>
                    <p:nvPicPr>
                      <p:cNvPr id="0" name="Picture 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72" y="4461378"/>
                        <a:ext cx="1217771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0550" y="5077204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1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2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3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4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55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9818"/>
              </p:ext>
            </p:extLst>
          </p:nvPr>
        </p:nvGraphicFramePr>
        <p:xfrm>
          <a:off x="399429" y="1286942"/>
          <a:ext cx="11528425" cy="538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0" name="文档" r:id="rId3" imgW="11676592" imgH="5470111" progId="Word.Document.12">
                  <p:embed/>
                </p:oleObj>
              </mc:Choice>
              <mc:Fallback>
                <p:oleObj name="文档" r:id="rId3" imgW="11676592" imgH="5470111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29" y="1286942"/>
                        <a:ext cx="11528425" cy="538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1557586"/>
            <a:ext cx="10793813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是弱电解质，在离子方程式中应书写化学式，故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项，离子的数量关系错误，应该是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用过量的氨水吸收的产物是亚硫酸铵和水，故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的还原产物是二氧化氮，故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475251"/>
              </p:ext>
            </p:extLst>
          </p:nvPr>
        </p:nvGraphicFramePr>
        <p:xfrm>
          <a:off x="7715996" y="2974596"/>
          <a:ext cx="174942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4" name="文档" r:id="rId3" imgW="1750091" imgH="1089759" progId="Word.Document.12">
                  <p:embed/>
                </p:oleObj>
              </mc:Choice>
              <mc:Fallback>
                <p:oleObj name="文档" r:id="rId3" imgW="1750091" imgH="1089759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996" y="2974596"/>
                        <a:ext cx="1749425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431" y="1421334"/>
            <a:ext cx="1134440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向等物质的量浓度的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的混合溶液中加入稀盐酸。下列离子方程式与事实不相符的是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02216"/>
              </p:ext>
            </p:extLst>
          </p:nvPr>
        </p:nvGraphicFramePr>
        <p:xfrm>
          <a:off x="583447" y="3005510"/>
          <a:ext cx="6864350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8" name="文档" r:id="rId3" imgW="6865087" imgH="3375992" progId="Word.Document.12">
                  <p:embed/>
                </p:oleObj>
              </mc:Choice>
              <mc:Fallback>
                <p:oleObj name="文档" r:id="rId3" imgW="6865087" imgH="3375992" progId="Word.Document.12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47" y="3005510"/>
                        <a:ext cx="6864350" cy="337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2103" y="471648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电解质、非电解质、强电解质、弱电解质的关系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74754" name="Picture 2" descr="HX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279627"/>
            <a:ext cx="9283208" cy="560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15286" y="476642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非金属氢化物</a:t>
            </a:r>
            <a:endParaRPr lang="zh-CN" altLang="en-US" sz="2800" b="1" kern="100" dirty="0">
              <a:solidFill>
                <a:srgbClr val="FF0000"/>
              </a:solidFill>
              <a:latin typeface="宋体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6774" y="5414492"/>
            <a:ext cx="4322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个别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盐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HgCl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PbAc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</a:t>
            </a:r>
            <a:endParaRPr lang="en-US" altLang="zh-CN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1350640"/>
            <a:ext cx="1157243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根据题意可知，等物质的量浓度的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的混合溶液中，含有的氢氧化钠与碳酸钠的物质的量相等，稀盐酸加入到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的混合溶液中，盐酸先与氢氧化钠发生酸碱中和，剩余的盐酸再与碳酸钠发生反应。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项，设</a:t>
            </a:r>
            <a:r>
              <a:rPr lang="en-US" altLang="zh-CN" sz="2800" kern="100" dirty="0">
                <a:latin typeface="Times New Roman"/>
                <a:ea typeface="华文细黑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的物质的量都为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，则加入盐酸少量，先发生反应：</a:t>
            </a:r>
            <a:r>
              <a:rPr lang="en-US" altLang="zh-CN" sz="2800" kern="100" dirty="0">
                <a:latin typeface="Times New Roman"/>
                <a:ea typeface="华文细黑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O,1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氢氧化钠消耗</a:t>
            </a:r>
            <a:r>
              <a:rPr lang="en-US" altLang="zh-CN" sz="2800" kern="100" dirty="0">
                <a:latin typeface="Times New Roman"/>
                <a:ea typeface="华文细黑"/>
              </a:rPr>
              <a:t>1 </a:t>
            </a:r>
            <a:r>
              <a:rPr lang="en-US" altLang="zh-CN" sz="2800" kern="100" dirty="0" err="1">
                <a:latin typeface="Times New Roman"/>
                <a:ea typeface="华文细黑"/>
              </a:rPr>
              <a:t>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两个方程式相加得：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60104"/>
              </p:ext>
            </p:extLst>
          </p:nvPr>
        </p:nvGraphicFramePr>
        <p:xfrm>
          <a:off x="1684404" y="4735478"/>
          <a:ext cx="38115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1" name="文档" r:id="rId3" imgW="3811604" imgH="656304" progId="Word.Document.12">
                  <p:embed/>
                </p:oleObj>
              </mc:Choice>
              <mc:Fallback>
                <p:oleObj name="文档" r:id="rId3" imgW="3811604" imgH="656304" progId="Word.Document.12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404" y="4735478"/>
                        <a:ext cx="381158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4223"/>
              </p:ext>
            </p:extLst>
          </p:nvPr>
        </p:nvGraphicFramePr>
        <p:xfrm>
          <a:off x="347663" y="5378698"/>
          <a:ext cx="106362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" name="文档" r:id="rId5" imgW="10614364" imgH="797462" progId="Word.Document.12">
                  <p:embed/>
                </p:oleObj>
              </mc:Choice>
              <mc:Fallback>
                <p:oleObj name="文档" r:id="rId5" imgW="10614364" imgH="797462" progId="Word.Document.12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5378698"/>
                        <a:ext cx="106362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8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9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42255"/>
              </p:ext>
            </p:extLst>
          </p:nvPr>
        </p:nvGraphicFramePr>
        <p:xfrm>
          <a:off x="323388" y="1174396"/>
          <a:ext cx="113665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0" name="文档" r:id="rId3" imgW="11507830" imgH="3122430" progId="Word.Document.12">
                  <p:embed/>
                </p:oleObj>
              </mc:Choice>
              <mc:Fallback>
                <p:oleObj name="文档" r:id="rId3" imgW="11507830" imgH="3122430" progId="Word.Document.12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88" y="1174396"/>
                        <a:ext cx="11366500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509"/>
              </p:ext>
            </p:extLst>
          </p:nvPr>
        </p:nvGraphicFramePr>
        <p:xfrm>
          <a:off x="310605" y="4027488"/>
          <a:ext cx="11366500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1" name="文档" r:id="rId5" imgW="11507830" imgH="3127117" progId="Word.Document.12">
                  <p:embed/>
                </p:oleObj>
              </mc:Choice>
              <mc:Fallback>
                <p:oleObj name="文档" r:id="rId5" imgW="11507830" imgH="3127117" progId="Word.Document.12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05" y="4027488"/>
                        <a:ext cx="11366500" cy="307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5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73992"/>
              </p:ext>
            </p:extLst>
          </p:nvPr>
        </p:nvGraphicFramePr>
        <p:xfrm>
          <a:off x="334566" y="2026599"/>
          <a:ext cx="11555413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8" name="文档" r:id="rId3" imgW="11555328" imgH="3122430" progId="Word.Document.12">
                  <p:embed/>
                </p:oleObj>
              </mc:Choice>
              <mc:Fallback>
                <p:oleObj name="文档" r:id="rId3" imgW="11555328" imgH="3122430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66" y="2026599"/>
                        <a:ext cx="11555413" cy="312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34566" y="4941962"/>
            <a:ext cx="1526380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784" y="693490"/>
            <a:ext cx="11923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已知硫酸铅难溶于水，也难溶于硝酸，却可溶于醋酸铵中，形成无色的溶液，其化学方程式是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。当在醋酸铅溶液中通入硫化氢时，有黑色沉淀硫化铅生成。表示这个反应的离子方程式正确的是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D.Pb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PbS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2CH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COOH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不能拆开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6638" y="278172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1333426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下列指定反应的离子方程式书写正确的是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用白醋除铁锈：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=(3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溶液中加入少量的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effectLst/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溶液中加入过量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宋体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用过氧化氢从酸化的海带灰浸出液中提取碘：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2I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=I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10619"/>
              </p:ext>
            </p:extLst>
          </p:nvPr>
        </p:nvGraphicFramePr>
        <p:xfrm>
          <a:off x="678747" y="3456370"/>
          <a:ext cx="99298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4" name="文档" r:id="rId3" imgW="9929241" imgH="927247" progId="Word.Document.12">
                  <p:embed/>
                </p:oleObj>
              </mc:Choice>
              <mc:Fallback>
                <p:oleObj name="文档" r:id="rId3" imgW="9929241" imgH="927247" progId="Word.Document.12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747" y="3456370"/>
                        <a:ext cx="99298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369953"/>
              </p:ext>
            </p:extLst>
          </p:nvPr>
        </p:nvGraphicFramePr>
        <p:xfrm>
          <a:off x="671513" y="4740952"/>
          <a:ext cx="9802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5" name="文档" r:id="rId5" imgW="9929241" imgH="928329" progId="Word.Document.12">
                  <p:embed/>
                </p:oleObj>
              </mc:Choice>
              <mc:Fallback>
                <p:oleObj name="文档" r:id="rId5" imgW="9929241" imgH="928329" progId="Word.Document.12">
                  <p:embed/>
                  <p:pic>
                    <p:nvPicPr>
                      <p:cNvPr id="0" name="Picture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4740952"/>
                        <a:ext cx="98028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8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1578362"/>
            <a:ext cx="11232086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项，白醋的主要成分是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是弱酸，不能拆，错误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按化学式组成反应，正确的离子方程式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项，溶液呈酸性，不能生成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578875"/>
              </p:ext>
            </p:extLst>
          </p:nvPr>
        </p:nvGraphicFramePr>
        <p:xfrm>
          <a:off x="1486694" y="3838692"/>
          <a:ext cx="12366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6" name="文档" r:id="rId3" imgW="1236332" imgH="714986" progId="Word.Document.12">
                  <p:embed/>
                </p:oleObj>
              </mc:Choice>
              <mc:Fallback>
                <p:oleObj name="文档" r:id="rId3" imgW="1236332" imgH="714986" progId="Word.Document.12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3838692"/>
                        <a:ext cx="1236662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7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936" y="1120393"/>
            <a:ext cx="1182439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下列离子方程式中正确的是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向硫酸铜溶液中加入过量的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NaHS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2HS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溶解在过量的稀硝酸中：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碳酸氢铵溶液与过量的苛性钾溶液混和共热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气体通入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2HClO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11477"/>
              </p:ext>
            </p:extLst>
          </p:nvPr>
        </p:nvGraphicFramePr>
        <p:xfrm>
          <a:off x="7608068" y="3001092"/>
          <a:ext cx="4895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37" name="文档" r:id="rId3" imgW="4960450" imgH="890312" progId="Word.Document.12">
                  <p:embed/>
                </p:oleObj>
              </mc:Choice>
              <mc:Fallback>
                <p:oleObj name="文档" r:id="rId3" imgW="4960450" imgH="890312" progId="Word.Document.12">
                  <p:embed/>
                  <p:pic>
                    <p:nvPicPr>
                      <p:cNvPr id="0" name="Picture 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068" y="3001092"/>
                        <a:ext cx="489585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06857"/>
              </p:ext>
            </p:extLst>
          </p:nvPr>
        </p:nvGraphicFramePr>
        <p:xfrm>
          <a:off x="9669898" y="3824876"/>
          <a:ext cx="99853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38" name="文档" r:id="rId5" imgW="999075" imgH="714986" progId="Word.Document.12">
                  <p:embed/>
                </p:oleObj>
              </mc:Choice>
              <mc:Fallback>
                <p:oleObj name="文档" r:id="rId5" imgW="999075" imgH="714986" progId="Word.Document.12">
                  <p:embed/>
                  <p:pic>
                    <p:nvPicPr>
                      <p:cNvPr id="0" name="Picture 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9898" y="3824876"/>
                        <a:ext cx="99853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95264"/>
              </p:ext>
            </p:extLst>
          </p:nvPr>
        </p:nvGraphicFramePr>
        <p:xfrm>
          <a:off x="248204" y="5152841"/>
          <a:ext cx="80676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39" name="文档" r:id="rId7" imgW="8067170" imgH="808539" progId="Word.Document.12">
                  <p:embed/>
                </p:oleObj>
              </mc:Choice>
              <mc:Fallback>
                <p:oleObj name="文档" r:id="rId7" imgW="8067170" imgH="808539" progId="Word.Document.12">
                  <p:embed/>
                  <p:pic>
                    <p:nvPicPr>
                      <p:cNvPr id="0" name="Picture 6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04" y="5152841"/>
                        <a:ext cx="8067675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36520"/>
              </p:ext>
            </p:extLst>
          </p:nvPr>
        </p:nvGraphicFramePr>
        <p:xfrm>
          <a:off x="243813" y="5857046"/>
          <a:ext cx="7962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40" name="文档" r:id="rId9" imgW="8067170" imgH="808179" progId="Word.Document.12">
                  <p:embed/>
                </p:oleObj>
              </mc:Choice>
              <mc:Fallback>
                <p:oleObj name="文档" r:id="rId9" imgW="8067170" imgH="808179" progId="Word.Document.12">
                  <p:embed/>
                  <p:pic>
                    <p:nvPicPr>
                      <p:cNvPr id="0" name="Picture 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3" y="5857046"/>
                        <a:ext cx="79629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195656" y="126955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7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8" name="Rectangle 21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9" name="Rectangle 2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0" name="Rectangle 21">
            <a:hlinkClick r:id="rId25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41" name="Rectangle 21">
            <a:hlinkClick r:id="rId26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9608" y="1989634"/>
            <a:ext cx="11409907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溶液中逐滴加入稀硫酸，请完成下列问题：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写出反应的离子方程式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溶液中逐滴加入稀硫酸生成水和硫酸钡沉淀，离子反应为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03553"/>
              </p:ext>
            </p:extLst>
          </p:nvPr>
        </p:nvGraphicFramePr>
        <p:xfrm>
          <a:off x="3934966" y="4264208"/>
          <a:ext cx="110331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32" name="文档" r:id="rId3" imgW="1103122" imgH="738027" progId="Word.Document.12">
                  <p:embed/>
                </p:oleObj>
              </mc:Choice>
              <mc:Fallback>
                <p:oleObj name="文档" r:id="rId3" imgW="1103122" imgH="738027" progId="Word.Document.12">
                  <p:embed/>
                  <p:pic>
                    <p:nvPicPr>
                      <p:cNvPr id="0" name="Picture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966" y="4264208"/>
                        <a:ext cx="1103312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544775"/>
              </p:ext>
            </p:extLst>
          </p:nvPr>
        </p:nvGraphicFramePr>
        <p:xfrm>
          <a:off x="4987320" y="2853556"/>
          <a:ext cx="70961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33" name="文档" r:id="rId5" imgW="7190898" imgH="831578" progId="Word.Document.12">
                  <p:embed/>
                </p:oleObj>
              </mc:Choice>
              <mc:Fallback>
                <p:oleObj name="文档" r:id="rId5" imgW="7190898" imgH="831578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320" y="2853556"/>
                        <a:ext cx="709612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7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8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9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0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96" y="1554953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下列三种情况下，离子方程式与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相同的是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溶液至溶液显中性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至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恰好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完全沉淀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溶液中，逐滴加入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Ba(OH)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溶液至过量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81132"/>
              </p:ext>
            </p:extLst>
          </p:nvPr>
        </p:nvGraphicFramePr>
        <p:xfrm>
          <a:off x="7512216" y="2948888"/>
          <a:ext cx="10572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57" name="文档" r:id="rId3" imgW="1056679" imgH="667824" progId="Word.Document.12">
                  <p:embed/>
                </p:oleObj>
              </mc:Choice>
              <mc:Fallback>
                <p:oleObj name="文档" r:id="rId3" imgW="1056679" imgH="667824" progId="Word.Document.12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216" y="2948888"/>
                        <a:ext cx="1057275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18933"/>
              </p:ext>
            </p:extLst>
          </p:nvPr>
        </p:nvGraphicFramePr>
        <p:xfrm>
          <a:off x="334963" y="4444231"/>
          <a:ext cx="11609387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58" name="文档" r:id="rId5" imgW="11753956" imgH="1819164" progId="Word.Document.12">
                  <p:embed/>
                </p:oleObj>
              </mc:Choice>
              <mc:Fallback>
                <p:oleObj name="文档" r:id="rId5" imgW="11753956" imgH="1819164" progId="Word.Document.12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444231"/>
                        <a:ext cx="11609387" cy="179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895406" y="168256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6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050" y="1187301"/>
            <a:ext cx="11296938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若缓缓加入稀硫酸直至过量，整个过程中混合溶液的导电能力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用电流强度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可近似地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en-US" sz="2800" kern="100" dirty="0">
                <a:latin typeface="Times New Roman"/>
                <a:ea typeface="华文细黑"/>
                <a:cs typeface="Times New Roman"/>
              </a:rPr>
              <a:t>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曲线表示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4910" y="1883301"/>
            <a:ext cx="444352" cy="705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1" name="Picture 2" descr="\\李笑影\e\人教版化学\HX4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037" y="2694497"/>
            <a:ext cx="3501169" cy="239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107199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535292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963385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391478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4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819571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247664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675757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103850" y="6856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531943" y="6856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038382" y="6856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657011" y="6856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244542" y="6856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871462" y="6856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440367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5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983763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15</a:t>
            </a:r>
          </a:p>
        </p:txBody>
      </p:sp>
      <p:sp>
        <p:nvSpPr>
          <p:cNvPr id="54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527164" y="6856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4" name="矩形 3"/>
          <p:cNvSpPr/>
          <p:nvPr/>
        </p:nvSpPr>
        <p:spPr>
          <a:xfrm>
            <a:off x="391050" y="4941962"/>
            <a:ext cx="11164117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随着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的加入至二者刚好反应时，溶液的导电能力逐渐减弱至不导电，随后硫酸过量，溶液的导电能力逐渐增强，选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715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6500</TotalTime>
  <Words>4741</Words>
  <Application>Microsoft Office PowerPoint</Application>
  <PresentationFormat>自定义</PresentationFormat>
  <Paragraphs>1427</Paragraphs>
  <Slides>105</Slides>
  <Notes>2</Notes>
  <HiddenSlides>14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08" baseType="lpstr">
      <vt:lpstr>6_Office 主题</vt:lpstr>
      <vt:lpstr>文档</vt:lpstr>
      <vt:lpstr>Microsoft Word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1179</cp:revision>
  <dcterms:created xsi:type="dcterms:W3CDTF">2014-11-27T01:03:08Z</dcterms:created>
  <dcterms:modified xsi:type="dcterms:W3CDTF">2016-06-20T01:39:51Z</dcterms:modified>
</cp:coreProperties>
</file>